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Lexend Light"/>
      <p:regular r:id="rId12"/>
      <p:bold r:id="rId13"/>
    </p:embeddedFont>
    <p:embeddedFont>
      <p:font typeface="Montserrat"/>
      <p:regular r:id="rId14"/>
      <p:bold r:id="rId15"/>
      <p:italic r:id="rId16"/>
      <p:boldItalic r:id="rId17"/>
    </p:embeddedFont>
    <p:embeddedFont>
      <p:font typeface="Didact Gothic"/>
      <p:regular r:id="rId18"/>
    </p:embeddedFont>
    <p:embeddedFont>
      <p:font typeface="Alegreya Sans Medium"/>
      <p:regular r:id="rId19"/>
      <p:bold r:id="rId20"/>
      <p:italic r:id="rId21"/>
      <p:boldItalic r:id="rId22"/>
    </p:embeddedFont>
    <p:embeddedFont>
      <p:font typeface="Barlow"/>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7" roundtripDataSignature="AMtx7miRIQmKv1hr+X6FspbEd7uEu0p5/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480A0C4-B824-483B-8282-905FBBB739F6}">
  <a:tblStyle styleId="{8480A0C4-B824-483B-8282-905FBBB739F6}"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AlegreyaSansMedium-bold.fntdata"/><Relationship Id="rId22" Type="http://schemas.openxmlformats.org/officeDocument/2006/relationships/font" Target="fonts/AlegreyaSansMedium-boldItalic.fntdata"/><Relationship Id="rId21" Type="http://schemas.openxmlformats.org/officeDocument/2006/relationships/font" Target="fonts/AlegreyaSansMedium-italic.fntdata"/><Relationship Id="rId24" Type="http://schemas.openxmlformats.org/officeDocument/2006/relationships/font" Target="fonts/Barlow-bold.fntdata"/><Relationship Id="rId23" Type="http://schemas.openxmlformats.org/officeDocument/2006/relationships/font" Target="fonts/Barlow-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Barlow-boldItalic.fntdata"/><Relationship Id="rId25" Type="http://schemas.openxmlformats.org/officeDocument/2006/relationships/font" Target="fonts/Barlow-italic.fntdata"/><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LexendLight-bold.fntdata"/><Relationship Id="rId12" Type="http://schemas.openxmlformats.org/officeDocument/2006/relationships/font" Target="fonts/LexendLight-regular.fntdata"/><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19" Type="http://schemas.openxmlformats.org/officeDocument/2006/relationships/font" Target="fonts/AlegreyaSansMedium-regular.fntdata"/><Relationship Id="rId18" Type="http://schemas.openxmlformats.org/officeDocument/2006/relationships/font" Target="fonts/DidactGothic-regular.fntdata"/></Relationships>
</file>

<file path=ppt/media/image1.jpg>
</file>

<file path=ppt/media/image2.jpg>
</file>

<file path=ppt/media/image3.pn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d0931414b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d0931414b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7"/>
          <p:cNvSpPr/>
          <p:nvPr/>
        </p:nvSpPr>
        <p:spPr>
          <a:xfrm flipH="1" rot="1573521">
            <a:off x="-1003377" y="4596855"/>
            <a:ext cx="5671833" cy="3426261"/>
          </a:xfrm>
          <a:custGeom>
            <a:rect b="b" l="l" r="r" t="t"/>
            <a:pathLst>
              <a:path extrusionOk="0" h="70975" w="117492">
                <a:moveTo>
                  <a:pt x="49780" y="1"/>
                </a:moveTo>
                <a:cubicBezTo>
                  <a:pt x="42885" y="1"/>
                  <a:pt x="36034" y="1779"/>
                  <a:pt x="29914" y="5252"/>
                </a:cubicBezTo>
                <a:cubicBezTo>
                  <a:pt x="25325" y="7896"/>
                  <a:pt x="21873" y="11764"/>
                  <a:pt x="17634" y="14845"/>
                </a:cubicBezTo>
                <a:cubicBezTo>
                  <a:pt x="14487" y="17117"/>
                  <a:pt x="10554" y="18800"/>
                  <a:pt x="7866" y="21597"/>
                </a:cubicBezTo>
                <a:cubicBezTo>
                  <a:pt x="0" y="29813"/>
                  <a:pt x="13132" y="36412"/>
                  <a:pt x="19098" y="39820"/>
                </a:cubicBezTo>
                <a:cubicBezTo>
                  <a:pt x="40511" y="52035"/>
                  <a:pt x="63193" y="61890"/>
                  <a:pt x="86726" y="69210"/>
                </a:cubicBezTo>
                <a:cubicBezTo>
                  <a:pt x="89648" y="70111"/>
                  <a:pt x="92745" y="70974"/>
                  <a:pt x="95752" y="70974"/>
                </a:cubicBezTo>
                <a:cubicBezTo>
                  <a:pt x="97264" y="70974"/>
                  <a:pt x="98753" y="70756"/>
                  <a:pt x="100186" y="70215"/>
                </a:cubicBezTo>
                <a:cubicBezTo>
                  <a:pt x="104665" y="68532"/>
                  <a:pt x="107484" y="64140"/>
                  <a:pt x="109560" y="59836"/>
                </a:cubicBezTo>
                <a:cubicBezTo>
                  <a:pt x="113165" y="52385"/>
                  <a:pt x="115591" y="44431"/>
                  <a:pt x="116705" y="36259"/>
                </a:cubicBezTo>
                <a:cubicBezTo>
                  <a:pt x="117492" y="30512"/>
                  <a:pt x="117492" y="24197"/>
                  <a:pt x="114083" y="19543"/>
                </a:cubicBezTo>
                <a:cubicBezTo>
                  <a:pt x="110893" y="15194"/>
                  <a:pt x="105343" y="13228"/>
                  <a:pt x="100011" y="12463"/>
                </a:cubicBezTo>
                <a:cubicBezTo>
                  <a:pt x="94680" y="11698"/>
                  <a:pt x="89217" y="11873"/>
                  <a:pt x="83951" y="10671"/>
                </a:cubicBezTo>
                <a:cubicBezTo>
                  <a:pt x="76194" y="8901"/>
                  <a:pt x="69398" y="4247"/>
                  <a:pt x="61794" y="1844"/>
                </a:cubicBezTo>
                <a:cubicBezTo>
                  <a:pt x="57866" y="609"/>
                  <a:pt x="53815" y="1"/>
                  <a:pt x="497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7"/>
          <p:cNvSpPr/>
          <p:nvPr/>
        </p:nvSpPr>
        <p:spPr>
          <a:xfrm>
            <a:off x="6918506" y="-1405176"/>
            <a:ext cx="3496715" cy="2016873"/>
          </a:xfrm>
          <a:custGeom>
            <a:rect b="b" l="l" r="r" t="t"/>
            <a:pathLst>
              <a:path extrusionOk="0" h="41781" w="72437">
                <a:moveTo>
                  <a:pt x="57802" y="0"/>
                </a:moveTo>
                <a:cubicBezTo>
                  <a:pt x="56358" y="0"/>
                  <a:pt x="54916" y="83"/>
                  <a:pt x="53535" y="197"/>
                </a:cubicBezTo>
                <a:cubicBezTo>
                  <a:pt x="41124" y="1246"/>
                  <a:pt x="28822" y="3212"/>
                  <a:pt x="16433" y="4239"/>
                </a:cubicBezTo>
                <a:cubicBezTo>
                  <a:pt x="7103" y="5026"/>
                  <a:pt x="2011" y="11559"/>
                  <a:pt x="525" y="20977"/>
                </a:cubicBezTo>
                <a:cubicBezTo>
                  <a:pt x="1" y="24255"/>
                  <a:pt x="263" y="28035"/>
                  <a:pt x="2689" y="30351"/>
                </a:cubicBezTo>
                <a:cubicBezTo>
                  <a:pt x="4568" y="32165"/>
                  <a:pt x="7387" y="32667"/>
                  <a:pt x="10009" y="32798"/>
                </a:cubicBezTo>
                <a:cubicBezTo>
                  <a:pt x="10693" y="32832"/>
                  <a:pt x="11380" y="32846"/>
                  <a:pt x="12067" y="32846"/>
                </a:cubicBezTo>
                <a:cubicBezTo>
                  <a:pt x="16579" y="32846"/>
                  <a:pt x="21138" y="32222"/>
                  <a:pt x="25609" y="32222"/>
                </a:cubicBezTo>
                <a:cubicBezTo>
                  <a:pt x="28477" y="32222"/>
                  <a:pt x="31308" y="32479"/>
                  <a:pt x="34066" y="33323"/>
                </a:cubicBezTo>
                <a:cubicBezTo>
                  <a:pt x="38895" y="34787"/>
                  <a:pt x="43003" y="37955"/>
                  <a:pt x="47614" y="39987"/>
                </a:cubicBezTo>
                <a:cubicBezTo>
                  <a:pt x="50009" y="41059"/>
                  <a:pt x="52737" y="41780"/>
                  <a:pt x="55360" y="41780"/>
                </a:cubicBezTo>
                <a:cubicBezTo>
                  <a:pt x="57764" y="41780"/>
                  <a:pt x="60079" y="41175"/>
                  <a:pt x="61970" y="39681"/>
                </a:cubicBezTo>
                <a:cubicBezTo>
                  <a:pt x="64177" y="37955"/>
                  <a:pt x="65444" y="35311"/>
                  <a:pt x="66493" y="32733"/>
                </a:cubicBezTo>
                <a:cubicBezTo>
                  <a:pt x="68634" y="27511"/>
                  <a:pt x="70229" y="22113"/>
                  <a:pt x="71278" y="16585"/>
                </a:cubicBezTo>
                <a:cubicBezTo>
                  <a:pt x="72043" y="12630"/>
                  <a:pt x="72436" y="8238"/>
                  <a:pt x="70229" y="4873"/>
                </a:cubicBezTo>
                <a:cubicBezTo>
                  <a:pt x="67646" y="956"/>
                  <a:pt x="62714" y="0"/>
                  <a:pt x="57802" y="0"/>
                </a:cubicBezTo>
                <a:close/>
              </a:path>
            </a:pathLst>
          </a:custGeom>
          <a:solidFill>
            <a:srgbClr val="CD816A">
              <a:alpha val="7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7"/>
          <p:cNvSpPr/>
          <p:nvPr/>
        </p:nvSpPr>
        <p:spPr>
          <a:xfrm>
            <a:off x="5169534" y="-1500273"/>
            <a:ext cx="3974468" cy="2207067"/>
          </a:xfrm>
          <a:custGeom>
            <a:rect b="b" l="l" r="r" t="t"/>
            <a:pathLst>
              <a:path extrusionOk="0" h="45721" w="82334">
                <a:moveTo>
                  <a:pt x="9834" y="0"/>
                </a:moveTo>
                <a:cubicBezTo>
                  <a:pt x="6761" y="0"/>
                  <a:pt x="3286" y="1070"/>
                  <a:pt x="0" y="2548"/>
                </a:cubicBezTo>
                <a:cubicBezTo>
                  <a:pt x="5332" y="4340"/>
                  <a:pt x="12390" y="4427"/>
                  <a:pt x="14837" y="9737"/>
                </a:cubicBezTo>
                <a:cubicBezTo>
                  <a:pt x="17699" y="15964"/>
                  <a:pt x="18333" y="20072"/>
                  <a:pt x="19841" y="26737"/>
                </a:cubicBezTo>
                <a:cubicBezTo>
                  <a:pt x="21327" y="33423"/>
                  <a:pt x="20737" y="42229"/>
                  <a:pt x="27117" y="44698"/>
                </a:cubicBezTo>
                <a:cubicBezTo>
                  <a:pt x="29076" y="45457"/>
                  <a:pt x="31141" y="45720"/>
                  <a:pt x="33237" y="45720"/>
                </a:cubicBezTo>
                <a:cubicBezTo>
                  <a:pt x="35607" y="45720"/>
                  <a:pt x="38017" y="45384"/>
                  <a:pt x="40359" y="45048"/>
                </a:cubicBezTo>
                <a:cubicBezTo>
                  <a:pt x="50934" y="43496"/>
                  <a:pt x="62472" y="41421"/>
                  <a:pt x="69333" y="33248"/>
                </a:cubicBezTo>
                <a:cubicBezTo>
                  <a:pt x="77352" y="23678"/>
                  <a:pt x="74490" y="11944"/>
                  <a:pt x="82334" y="2242"/>
                </a:cubicBezTo>
                <a:cubicBezTo>
                  <a:pt x="81395" y="1265"/>
                  <a:pt x="81035" y="953"/>
                  <a:pt x="80478" y="953"/>
                </a:cubicBezTo>
                <a:cubicBezTo>
                  <a:pt x="80049" y="953"/>
                  <a:pt x="79504" y="1137"/>
                  <a:pt x="78488" y="1346"/>
                </a:cubicBezTo>
                <a:cubicBezTo>
                  <a:pt x="69660" y="9955"/>
                  <a:pt x="72589" y="26824"/>
                  <a:pt x="62559" y="33969"/>
                </a:cubicBezTo>
                <a:cubicBezTo>
                  <a:pt x="58888" y="36570"/>
                  <a:pt x="54212" y="37225"/>
                  <a:pt x="49776" y="37815"/>
                </a:cubicBezTo>
                <a:lnTo>
                  <a:pt x="30132" y="40372"/>
                </a:lnTo>
                <a:cubicBezTo>
                  <a:pt x="29954" y="40397"/>
                  <a:pt x="29777" y="40409"/>
                  <a:pt x="29603" y="40409"/>
                </a:cubicBezTo>
                <a:cubicBezTo>
                  <a:pt x="27331" y="40409"/>
                  <a:pt x="25528" y="38357"/>
                  <a:pt x="25893" y="36023"/>
                </a:cubicBezTo>
                <a:cubicBezTo>
                  <a:pt x="27117" y="28397"/>
                  <a:pt x="21348" y="9540"/>
                  <a:pt x="16847" y="3247"/>
                </a:cubicBezTo>
                <a:cubicBezTo>
                  <a:pt x="15159" y="910"/>
                  <a:pt x="12667" y="0"/>
                  <a:pt x="9834" y="0"/>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7"/>
          <p:cNvSpPr/>
          <p:nvPr/>
        </p:nvSpPr>
        <p:spPr>
          <a:xfrm flipH="1" rot="10800000">
            <a:off x="4608098" y="4635581"/>
            <a:ext cx="1860664" cy="1647637"/>
          </a:xfrm>
          <a:custGeom>
            <a:rect b="b" l="l" r="r" t="t"/>
            <a:pathLst>
              <a:path extrusionOk="0" fill="none" h="34132" w="38545">
                <a:moveTo>
                  <a:pt x="0" y="6730"/>
                </a:moveTo>
                <a:cubicBezTo>
                  <a:pt x="5244" y="11406"/>
                  <a:pt x="7910" y="18289"/>
                  <a:pt x="7189" y="25282"/>
                </a:cubicBezTo>
                <a:cubicBezTo>
                  <a:pt x="6883" y="27969"/>
                  <a:pt x="6315" y="31291"/>
                  <a:pt x="8478" y="32908"/>
                </a:cubicBezTo>
                <a:cubicBezTo>
                  <a:pt x="10139" y="34131"/>
                  <a:pt x="12477" y="33585"/>
                  <a:pt x="14465" y="32929"/>
                </a:cubicBezTo>
                <a:cubicBezTo>
                  <a:pt x="17830" y="31815"/>
                  <a:pt x="21174" y="30570"/>
                  <a:pt x="24473" y="29237"/>
                </a:cubicBezTo>
                <a:cubicBezTo>
                  <a:pt x="27882" y="27838"/>
                  <a:pt x="31378" y="26221"/>
                  <a:pt x="33891" y="23490"/>
                </a:cubicBezTo>
                <a:cubicBezTo>
                  <a:pt x="36666" y="20496"/>
                  <a:pt x="37955" y="16345"/>
                  <a:pt x="38261" y="12259"/>
                </a:cubicBezTo>
                <a:cubicBezTo>
                  <a:pt x="38545" y="8172"/>
                  <a:pt x="37955" y="4064"/>
                  <a:pt x="37343" y="0"/>
                </a:cubicBezTo>
              </a:path>
            </a:pathLst>
          </a:custGeom>
          <a:noFill/>
          <a:ln cap="flat" cmpd="sng" w="9525">
            <a:solidFill>
              <a:schemeClr val="lt2"/>
            </a:solidFill>
            <a:prstDash val="solid"/>
            <a:miter lim="2185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7"/>
          <p:cNvSpPr/>
          <p:nvPr/>
        </p:nvSpPr>
        <p:spPr>
          <a:xfrm>
            <a:off x="-800694" y="-3304061"/>
            <a:ext cx="5051427" cy="3840898"/>
          </a:xfrm>
          <a:custGeom>
            <a:rect b="b" l="l" r="r" t="t"/>
            <a:pathLst>
              <a:path extrusionOk="0" h="79567" w="104644">
                <a:moveTo>
                  <a:pt x="74930" y="0"/>
                </a:moveTo>
                <a:cubicBezTo>
                  <a:pt x="71924" y="0"/>
                  <a:pt x="68903" y="1108"/>
                  <a:pt x="66055" y="2187"/>
                </a:cubicBezTo>
                <a:lnTo>
                  <a:pt x="33192" y="14817"/>
                </a:lnTo>
                <a:cubicBezTo>
                  <a:pt x="26636" y="17330"/>
                  <a:pt x="20037" y="19886"/>
                  <a:pt x="14203" y="23798"/>
                </a:cubicBezTo>
                <a:cubicBezTo>
                  <a:pt x="8391" y="27709"/>
                  <a:pt x="3322" y="33172"/>
                  <a:pt x="1202" y="39858"/>
                </a:cubicBezTo>
                <a:cubicBezTo>
                  <a:pt x="0" y="43726"/>
                  <a:pt x="241" y="48773"/>
                  <a:pt x="3759" y="50783"/>
                </a:cubicBezTo>
                <a:lnTo>
                  <a:pt x="3518" y="56508"/>
                </a:lnTo>
                <a:cubicBezTo>
                  <a:pt x="4525" y="54137"/>
                  <a:pt x="7265" y="52875"/>
                  <a:pt x="9880" y="52875"/>
                </a:cubicBezTo>
                <a:cubicBezTo>
                  <a:pt x="9989" y="52875"/>
                  <a:pt x="10097" y="52877"/>
                  <a:pt x="10205" y="52881"/>
                </a:cubicBezTo>
                <a:cubicBezTo>
                  <a:pt x="12892" y="52990"/>
                  <a:pt x="15405" y="54170"/>
                  <a:pt x="17809" y="55416"/>
                </a:cubicBezTo>
                <a:cubicBezTo>
                  <a:pt x="23708" y="58475"/>
                  <a:pt x="29433" y="61949"/>
                  <a:pt x="35420" y="64855"/>
                </a:cubicBezTo>
                <a:cubicBezTo>
                  <a:pt x="47701" y="70843"/>
                  <a:pt x="60986" y="74492"/>
                  <a:pt x="74162" y="78119"/>
                </a:cubicBezTo>
                <a:cubicBezTo>
                  <a:pt x="76794" y="78835"/>
                  <a:pt x="79515" y="79566"/>
                  <a:pt x="82227" y="79566"/>
                </a:cubicBezTo>
                <a:cubicBezTo>
                  <a:pt x="82824" y="79566"/>
                  <a:pt x="83421" y="79531"/>
                  <a:pt x="84017" y="79452"/>
                </a:cubicBezTo>
                <a:cubicBezTo>
                  <a:pt x="88758" y="78840"/>
                  <a:pt x="92822" y="75541"/>
                  <a:pt x="95445" y="71564"/>
                </a:cubicBezTo>
                <a:cubicBezTo>
                  <a:pt x="98067" y="67565"/>
                  <a:pt x="99465" y="62911"/>
                  <a:pt x="100732" y="58300"/>
                </a:cubicBezTo>
                <a:cubicBezTo>
                  <a:pt x="102808" y="50783"/>
                  <a:pt x="104644" y="42764"/>
                  <a:pt x="102590" y="35247"/>
                </a:cubicBezTo>
                <a:cubicBezTo>
                  <a:pt x="100536" y="27753"/>
                  <a:pt x="94942" y="21853"/>
                  <a:pt x="90943" y="15210"/>
                </a:cubicBezTo>
                <a:cubicBezTo>
                  <a:pt x="89152" y="12173"/>
                  <a:pt x="87644" y="8961"/>
                  <a:pt x="85524" y="6142"/>
                </a:cubicBezTo>
                <a:cubicBezTo>
                  <a:pt x="83405" y="3323"/>
                  <a:pt x="80520" y="876"/>
                  <a:pt x="77046" y="199"/>
                </a:cubicBezTo>
                <a:cubicBezTo>
                  <a:pt x="76343" y="61"/>
                  <a:pt x="75637" y="0"/>
                  <a:pt x="74930" y="0"/>
                </a:cubicBezTo>
                <a:close/>
              </a:path>
            </a:pathLst>
          </a:custGeom>
          <a:solidFill>
            <a:srgbClr val="CD816A">
              <a:alpha val="7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7"/>
          <p:cNvSpPr/>
          <p:nvPr/>
        </p:nvSpPr>
        <p:spPr>
          <a:xfrm>
            <a:off x="193370" y="-909585"/>
            <a:ext cx="1832231" cy="1700544"/>
          </a:xfrm>
          <a:custGeom>
            <a:rect b="b" l="l" r="r" t="t"/>
            <a:pathLst>
              <a:path extrusionOk="0" h="35228" w="37956">
                <a:moveTo>
                  <a:pt x="18005" y="1"/>
                </a:moveTo>
                <a:cubicBezTo>
                  <a:pt x="10065" y="1"/>
                  <a:pt x="3314" y="3919"/>
                  <a:pt x="1115" y="12626"/>
                </a:cubicBezTo>
                <a:cubicBezTo>
                  <a:pt x="0" y="17106"/>
                  <a:pt x="372" y="21869"/>
                  <a:pt x="1595" y="26327"/>
                </a:cubicBezTo>
                <a:cubicBezTo>
                  <a:pt x="2273" y="28774"/>
                  <a:pt x="3256" y="31265"/>
                  <a:pt x="5179" y="32926"/>
                </a:cubicBezTo>
                <a:cubicBezTo>
                  <a:pt x="7188" y="34659"/>
                  <a:pt x="9869" y="35228"/>
                  <a:pt x="12573" y="35228"/>
                </a:cubicBezTo>
                <a:cubicBezTo>
                  <a:pt x="13516" y="35228"/>
                  <a:pt x="14462" y="35158"/>
                  <a:pt x="15383" y="35045"/>
                </a:cubicBezTo>
                <a:cubicBezTo>
                  <a:pt x="21960" y="34215"/>
                  <a:pt x="28516" y="31418"/>
                  <a:pt x="32645" y="26239"/>
                </a:cubicBezTo>
                <a:cubicBezTo>
                  <a:pt x="36797" y="21061"/>
                  <a:pt x="37955" y="13304"/>
                  <a:pt x="34415" y="7688"/>
                </a:cubicBezTo>
                <a:cubicBezTo>
                  <a:pt x="31990" y="3820"/>
                  <a:pt x="27663" y="1395"/>
                  <a:pt x="23184" y="521"/>
                </a:cubicBezTo>
                <a:cubicBezTo>
                  <a:pt x="21425" y="177"/>
                  <a:pt x="19688" y="1"/>
                  <a:pt x="18005" y="1"/>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7"/>
          <p:cNvSpPr/>
          <p:nvPr/>
        </p:nvSpPr>
        <p:spPr>
          <a:xfrm>
            <a:off x="-491754" y="-1240760"/>
            <a:ext cx="2275228" cy="1799551"/>
          </a:xfrm>
          <a:custGeom>
            <a:rect b="b" l="l" r="r" t="t"/>
            <a:pathLst>
              <a:path extrusionOk="0" fill="none" h="37279" w="47133">
                <a:moveTo>
                  <a:pt x="1" y="37278"/>
                </a:moveTo>
                <a:cubicBezTo>
                  <a:pt x="7627" y="36951"/>
                  <a:pt x="20606" y="35705"/>
                  <a:pt x="28232" y="35377"/>
                </a:cubicBezTo>
                <a:cubicBezTo>
                  <a:pt x="32274" y="35202"/>
                  <a:pt x="36710" y="34853"/>
                  <a:pt x="39616" y="32056"/>
                </a:cubicBezTo>
                <a:cubicBezTo>
                  <a:pt x="42435" y="29325"/>
                  <a:pt x="43003" y="25020"/>
                  <a:pt x="42675" y="21131"/>
                </a:cubicBezTo>
                <a:cubicBezTo>
                  <a:pt x="42347" y="17241"/>
                  <a:pt x="41277" y="13395"/>
                  <a:pt x="41473" y="9506"/>
                </a:cubicBezTo>
                <a:cubicBezTo>
                  <a:pt x="41648" y="5595"/>
                  <a:pt x="43484" y="1421"/>
                  <a:pt x="47133" y="1"/>
                </a:cubicBezTo>
              </a:path>
            </a:pathLst>
          </a:custGeom>
          <a:noFill/>
          <a:ln cap="flat" cmpd="sng" w="9525">
            <a:solidFill>
              <a:schemeClr val="lt2"/>
            </a:solidFill>
            <a:prstDash val="solid"/>
            <a:miter lim="2185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7"/>
          <p:cNvSpPr txBox="1"/>
          <p:nvPr>
            <p:ph type="ctrTitle"/>
          </p:nvPr>
        </p:nvSpPr>
        <p:spPr>
          <a:xfrm>
            <a:off x="1006756" y="1360552"/>
            <a:ext cx="6834600" cy="21366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5200"/>
              <a:buNone/>
              <a:defRPr sz="4700">
                <a:solidFill>
                  <a:srgbClr val="212529"/>
                </a:solidFill>
                <a:latin typeface="Lexend Light"/>
                <a:ea typeface="Lexend Light"/>
                <a:cs typeface="Lexend Light"/>
                <a:sym typeface="Lexend Light"/>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7" name="Google Shape;17;p7"/>
          <p:cNvSpPr txBox="1"/>
          <p:nvPr>
            <p:ph idx="1" type="subTitle"/>
          </p:nvPr>
        </p:nvSpPr>
        <p:spPr>
          <a:xfrm>
            <a:off x="1006756" y="3466377"/>
            <a:ext cx="6834600" cy="40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sz="1700">
                <a:latin typeface="Didact Gothic"/>
                <a:ea typeface="Didact Gothic"/>
                <a:cs typeface="Didact Gothic"/>
                <a:sym typeface="Didact Gothic"/>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83" name="Shape 83"/>
        <p:cNvGrpSpPr/>
        <p:nvPr/>
      </p:nvGrpSpPr>
      <p:grpSpPr>
        <a:xfrm>
          <a:off x="0" y="0"/>
          <a:ext cx="0" cy="0"/>
          <a:chOff x="0" y="0"/>
          <a:chExt cx="0" cy="0"/>
        </a:xfrm>
      </p:grpSpPr>
      <p:sp>
        <p:nvSpPr>
          <p:cNvPr id="84" name="Google Shape;84;p16"/>
          <p:cNvSpPr/>
          <p:nvPr/>
        </p:nvSpPr>
        <p:spPr>
          <a:xfrm flipH="1" rot="3035722">
            <a:off x="357407" y="4589627"/>
            <a:ext cx="2942823" cy="2316062"/>
          </a:xfrm>
          <a:custGeom>
            <a:rect b="b" l="l" r="r" t="t"/>
            <a:pathLst>
              <a:path extrusionOk="0" h="43986" w="55893">
                <a:moveTo>
                  <a:pt x="18581" y="0"/>
                </a:moveTo>
                <a:cubicBezTo>
                  <a:pt x="16738" y="0"/>
                  <a:pt x="14972" y="418"/>
                  <a:pt x="13535" y="1558"/>
                </a:cubicBezTo>
                <a:cubicBezTo>
                  <a:pt x="12266" y="2584"/>
                  <a:pt x="11426" y="4059"/>
                  <a:pt x="10660" y="5515"/>
                </a:cubicBezTo>
                <a:cubicBezTo>
                  <a:pt x="7636" y="11209"/>
                  <a:pt x="5041" y="17145"/>
                  <a:pt x="2932" y="23231"/>
                </a:cubicBezTo>
                <a:cubicBezTo>
                  <a:pt x="1" y="31613"/>
                  <a:pt x="916" y="37232"/>
                  <a:pt x="9186" y="41395"/>
                </a:cubicBezTo>
                <a:cubicBezTo>
                  <a:pt x="12992" y="43313"/>
                  <a:pt x="17401" y="43986"/>
                  <a:pt x="21969" y="43986"/>
                </a:cubicBezTo>
                <a:cubicBezTo>
                  <a:pt x="28962" y="43986"/>
                  <a:pt x="36328" y="42408"/>
                  <a:pt x="42470" y="41301"/>
                </a:cubicBezTo>
                <a:cubicBezTo>
                  <a:pt x="45308" y="40797"/>
                  <a:pt x="48183" y="40200"/>
                  <a:pt x="50666" y="38763"/>
                </a:cubicBezTo>
                <a:cubicBezTo>
                  <a:pt x="53167" y="37325"/>
                  <a:pt x="55258" y="34917"/>
                  <a:pt x="55594" y="32061"/>
                </a:cubicBezTo>
                <a:cubicBezTo>
                  <a:pt x="55893" y="29503"/>
                  <a:pt x="54810" y="27021"/>
                  <a:pt x="53578" y="24780"/>
                </a:cubicBezTo>
                <a:cubicBezTo>
                  <a:pt x="47156" y="13225"/>
                  <a:pt x="36478" y="4638"/>
                  <a:pt x="23821" y="867"/>
                </a:cubicBezTo>
                <a:cubicBezTo>
                  <a:pt x="22149" y="376"/>
                  <a:pt x="20330" y="0"/>
                  <a:pt x="18581" y="0"/>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6"/>
          <p:cNvSpPr/>
          <p:nvPr/>
        </p:nvSpPr>
        <p:spPr>
          <a:xfrm flipH="1" rot="-324331">
            <a:off x="4801081" y="-2302381"/>
            <a:ext cx="5046239" cy="3132079"/>
          </a:xfrm>
          <a:custGeom>
            <a:rect b="b" l="l" r="r" t="t"/>
            <a:pathLst>
              <a:path extrusionOk="0" h="59484" w="95842">
                <a:moveTo>
                  <a:pt x="82662" y="1"/>
                </a:moveTo>
                <a:cubicBezTo>
                  <a:pt x="73496" y="1270"/>
                  <a:pt x="64666" y="4220"/>
                  <a:pt x="55892" y="7150"/>
                </a:cubicBezTo>
                <a:cubicBezTo>
                  <a:pt x="46726" y="10193"/>
                  <a:pt x="37429" y="13292"/>
                  <a:pt x="29253" y="18463"/>
                </a:cubicBezTo>
                <a:cubicBezTo>
                  <a:pt x="17399" y="25930"/>
                  <a:pt x="8494" y="37262"/>
                  <a:pt x="1158" y="49190"/>
                </a:cubicBezTo>
                <a:cubicBezTo>
                  <a:pt x="598" y="50124"/>
                  <a:pt x="0" y="51169"/>
                  <a:pt x="206" y="52233"/>
                </a:cubicBezTo>
                <a:cubicBezTo>
                  <a:pt x="430" y="53465"/>
                  <a:pt x="1699" y="54287"/>
                  <a:pt x="2931" y="54455"/>
                </a:cubicBezTo>
                <a:cubicBezTo>
                  <a:pt x="3132" y="54479"/>
                  <a:pt x="3332" y="54490"/>
                  <a:pt x="3532" y="54490"/>
                </a:cubicBezTo>
                <a:cubicBezTo>
                  <a:pt x="4577" y="54490"/>
                  <a:pt x="5609" y="54190"/>
                  <a:pt x="6627" y="53876"/>
                </a:cubicBezTo>
                <a:lnTo>
                  <a:pt x="6627" y="53876"/>
                </a:lnTo>
                <a:cubicBezTo>
                  <a:pt x="5395" y="55575"/>
                  <a:pt x="3435" y="57516"/>
                  <a:pt x="2819" y="59476"/>
                </a:cubicBezTo>
                <a:cubicBezTo>
                  <a:pt x="2880" y="59481"/>
                  <a:pt x="2941" y="59483"/>
                  <a:pt x="3002" y="59483"/>
                </a:cubicBezTo>
                <a:cubicBezTo>
                  <a:pt x="4433" y="59483"/>
                  <a:pt x="6046" y="58271"/>
                  <a:pt x="7299" y="57591"/>
                </a:cubicBezTo>
                <a:cubicBezTo>
                  <a:pt x="9969" y="56135"/>
                  <a:pt x="12620" y="54660"/>
                  <a:pt x="15401" y="53409"/>
                </a:cubicBezTo>
                <a:cubicBezTo>
                  <a:pt x="18164" y="52121"/>
                  <a:pt x="21039" y="51113"/>
                  <a:pt x="23988" y="50404"/>
                </a:cubicBezTo>
                <a:cubicBezTo>
                  <a:pt x="25445" y="50049"/>
                  <a:pt x="26919" y="49825"/>
                  <a:pt x="28394" y="49695"/>
                </a:cubicBezTo>
                <a:cubicBezTo>
                  <a:pt x="28491" y="49686"/>
                  <a:pt x="28597" y="49683"/>
                  <a:pt x="28711" y="49683"/>
                </a:cubicBezTo>
                <a:cubicBezTo>
                  <a:pt x="29490" y="49683"/>
                  <a:pt x="30616" y="49852"/>
                  <a:pt x="31531" y="49852"/>
                </a:cubicBezTo>
                <a:cubicBezTo>
                  <a:pt x="31996" y="49852"/>
                  <a:pt x="32406" y="49808"/>
                  <a:pt x="32688" y="49676"/>
                </a:cubicBezTo>
                <a:cubicBezTo>
                  <a:pt x="38045" y="50105"/>
                  <a:pt x="43104" y="52252"/>
                  <a:pt x="48201" y="53932"/>
                </a:cubicBezTo>
                <a:cubicBezTo>
                  <a:pt x="51805" y="55129"/>
                  <a:pt x="55613" y="56113"/>
                  <a:pt x="59370" y="56113"/>
                </a:cubicBezTo>
                <a:cubicBezTo>
                  <a:pt x="60945" y="56113"/>
                  <a:pt x="62511" y="55940"/>
                  <a:pt x="64050" y="55538"/>
                </a:cubicBezTo>
                <a:cubicBezTo>
                  <a:pt x="72376" y="53353"/>
                  <a:pt x="77733" y="45102"/>
                  <a:pt x="85630" y="41686"/>
                </a:cubicBezTo>
                <a:cubicBezTo>
                  <a:pt x="88542" y="40417"/>
                  <a:pt x="92014" y="39651"/>
                  <a:pt x="93732" y="36982"/>
                </a:cubicBezTo>
                <a:cubicBezTo>
                  <a:pt x="95841" y="33715"/>
                  <a:pt x="94217" y="29403"/>
                  <a:pt x="92574" y="25874"/>
                </a:cubicBezTo>
                <a:cubicBezTo>
                  <a:pt x="90334" y="21114"/>
                  <a:pt x="88094" y="16354"/>
                  <a:pt x="85873" y="11593"/>
                </a:cubicBezTo>
                <a:cubicBezTo>
                  <a:pt x="84137" y="7916"/>
                  <a:pt x="82382" y="4033"/>
                  <a:pt x="826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6"/>
          <p:cNvSpPr/>
          <p:nvPr/>
        </p:nvSpPr>
        <p:spPr>
          <a:xfrm flipH="1">
            <a:off x="-2292043" y="-612501"/>
            <a:ext cx="2690279" cy="2521964"/>
          </a:xfrm>
          <a:custGeom>
            <a:rect b="b" l="l" r="r" t="t"/>
            <a:pathLst>
              <a:path extrusionOk="0" h="47896" w="51095">
                <a:moveTo>
                  <a:pt x="22656" y="1"/>
                </a:moveTo>
                <a:cubicBezTo>
                  <a:pt x="18542" y="1"/>
                  <a:pt x="14839" y="564"/>
                  <a:pt x="12190" y="2124"/>
                </a:cubicBezTo>
                <a:cubicBezTo>
                  <a:pt x="3099" y="7463"/>
                  <a:pt x="0" y="25590"/>
                  <a:pt x="112" y="34961"/>
                </a:cubicBezTo>
                <a:cubicBezTo>
                  <a:pt x="168" y="39106"/>
                  <a:pt x="1008" y="43735"/>
                  <a:pt x="4368" y="46162"/>
                </a:cubicBezTo>
                <a:cubicBezTo>
                  <a:pt x="6174" y="47473"/>
                  <a:pt x="8322" y="47896"/>
                  <a:pt x="10554" y="47896"/>
                </a:cubicBezTo>
                <a:cubicBezTo>
                  <a:pt x="12455" y="47896"/>
                  <a:pt x="14416" y="47590"/>
                  <a:pt x="16279" y="47263"/>
                </a:cubicBezTo>
                <a:lnTo>
                  <a:pt x="36739" y="43679"/>
                </a:lnTo>
                <a:cubicBezTo>
                  <a:pt x="41947" y="42764"/>
                  <a:pt x="48051" y="41122"/>
                  <a:pt x="49731" y="36100"/>
                </a:cubicBezTo>
                <a:cubicBezTo>
                  <a:pt x="51094" y="32086"/>
                  <a:pt x="48835" y="27867"/>
                  <a:pt x="47529" y="23817"/>
                </a:cubicBezTo>
                <a:cubicBezTo>
                  <a:pt x="45382" y="17152"/>
                  <a:pt x="45737" y="9909"/>
                  <a:pt x="48537" y="3487"/>
                </a:cubicBezTo>
                <a:cubicBezTo>
                  <a:pt x="42312" y="2620"/>
                  <a:pt x="31529" y="1"/>
                  <a:pt x="226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6"/>
          <p:cNvSpPr/>
          <p:nvPr/>
        </p:nvSpPr>
        <p:spPr>
          <a:xfrm flipH="1" rot="-463499">
            <a:off x="6916895" y="4448789"/>
            <a:ext cx="4566265" cy="2457334"/>
          </a:xfrm>
          <a:custGeom>
            <a:rect b="b" l="l" r="r" t="t"/>
            <a:pathLst>
              <a:path extrusionOk="0" h="46668" w="86724">
                <a:moveTo>
                  <a:pt x="30969" y="0"/>
                </a:moveTo>
                <a:cubicBezTo>
                  <a:pt x="15463" y="0"/>
                  <a:pt x="29" y="20548"/>
                  <a:pt x="11" y="35048"/>
                </a:cubicBezTo>
                <a:cubicBezTo>
                  <a:pt x="0" y="44587"/>
                  <a:pt x="11053" y="46668"/>
                  <a:pt x="22307" y="46668"/>
                </a:cubicBezTo>
                <a:cubicBezTo>
                  <a:pt x="30654" y="46668"/>
                  <a:pt x="39112" y="45523"/>
                  <a:pt x="43246" y="45428"/>
                </a:cubicBezTo>
                <a:cubicBezTo>
                  <a:pt x="52767" y="45185"/>
                  <a:pt x="62661" y="44905"/>
                  <a:pt x="71229" y="40723"/>
                </a:cubicBezTo>
                <a:cubicBezTo>
                  <a:pt x="79798" y="36560"/>
                  <a:pt x="86724" y="27376"/>
                  <a:pt x="85099" y="17986"/>
                </a:cubicBezTo>
                <a:cubicBezTo>
                  <a:pt x="84595" y="15036"/>
                  <a:pt x="83233" y="12180"/>
                  <a:pt x="80955" y="10276"/>
                </a:cubicBezTo>
                <a:cubicBezTo>
                  <a:pt x="78311" y="8080"/>
                  <a:pt x="75128" y="7483"/>
                  <a:pt x="71718" y="7483"/>
                </a:cubicBezTo>
                <a:cubicBezTo>
                  <a:pt x="67657" y="7483"/>
                  <a:pt x="63272" y="8330"/>
                  <a:pt x="59091" y="8330"/>
                </a:cubicBezTo>
                <a:cubicBezTo>
                  <a:pt x="58159" y="8330"/>
                  <a:pt x="57238" y="8288"/>
                  <a:pt x="56332" y="8185"/>
                </a:cubicBezTo>
                <a:cubicBezTo>
                  <a:pt x="48006" y="7214"/>
                  <a:pt x="41006" y="905"/>
                  <a:pt x="32661" y="83"/>
                </a:cubicBezTo>
                <a:cubicBezTo>
                  <a:pt x="32097" y="28"/>
                  <a:pt x="31533" y="0"/>
                  <a:pt x="30969" y="0"/>
                </a:cubicBezTo>
                <a:close/>
              </a:path>
            </a:pathLst>
          </a:custGeom>
          <a:solidFill>
            <a:srgbClr val="CD816A">
              <a:alpha val="4078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6"/>
          <p:cNvSpPr/>
          <p:nvPr/>
        </p:nvSpPr>
        <p:spPr>
          <a:xfrm flipH="1" rot="2047073">
            <a:off x="-896619" y="2531975"/>
            <a:ext cx="1394810" cy="1345722"/>
          </a:xfrm>
          <a:custGeom>
            <a:rect b="b" l="l" r="r" t="t"/>
            <a:pathLst>
              <a:path extrusionOk="0" fill="none" h="25557" w="26491">
                <a:moveTo>
                  <a:pt x="2707" y="9763"/>
                </a:moveTo>
                <a:cubicBezTo>
                  <a:pt x="1083" y="12209"/>
                  <a:pt x="1" y="15270"/>
                  <a:pt x="878" y="18071"/>
                </a:cubicBezTo>
                <a:cubicBezTo>
                  <a:pt x="1625" y="20497"/>
                  <a:pt x="3734" y="22308"/>
                  <a:pt x="6068" y="23298"/>
                </a:cubicBezTo>
                <a:cubicBezTo>
                  <a:pt x="8401" y="24287"/>
                  <a:pt x="10959" y="24604"/>
                  <a:pt x="13479" y="24884"/>
                </a:cubicBezTo>
                <a:cubicBezTo>
                  <a:pt x="16951" y="25295"/>
                  <a:pt x="20909" y="25556"/>
                  <a:pt x="23485" y="23186"/>
                </a:cubicBezTo>
                <a:cubicBezTo>
                  <a:pt x="25296" y="21505"/>
                  <a:pt x="25930" y="18892"/>
                  <a:pt x="26192" y="16428"/>
                </a:cubicBezTo>
                <a:cubicBezTo>
                  <a:pt x="26490" y="13702"/>
                  <a:pt x="26472" y="10883"/>
                  <a:pt x="25538" y="8307"/>
                </a:cubicBezTo>
                <a:cubicBezTo>
                  <a:pt x="23951" y="3790"/>
                  <a:pt x="19807" y="0"/>
                  <a:pt x="14972" y="1176"/>
                </a:cubicBezTo>
                <a:cubicBezTo>
                  <a:pt x="9951" y="2408"/>
                  <a:pt x="5582" y="5470"/>
                  <a:pt x="2707" y="9763"/>
                </a:cubicBezTo>
                <a:close/>
              </a:path>
            </a:pathLst>
          </a:custGeom>
          <a:noFill/>
          <a:ln cap="flat" cmpd="sng" w="9525">
            <a:solidFill>
              <a:schemeClr val="lt2"/>
            </a:solidFill>
            <a:prstDash val="solid"/>
            <a:miter lim="186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6"/>
          <p:cNvSpPr/>
          <p:nvPr/>
        </p:nvSpPr>
        <p:spPr>
          <a:xfrm flipH="1">
            <a:off x="-3332241" y="-675998"/>
            <a:ext cx="4272803" cy="2520016"/>
          </a:xfrm>
          <a:custGeom>
            <a:rect b="b" l="l" r="r" t="t"/>
            <a:pathLst>
              <a:path extrusionOk="0" h="47859" w="81151">
                <a:moveTo>
                  <a:pt x="1" y="0"/>
                </a:moveTo>
                <a:cubicBezTo>
                  <a:pt x="2465" y="10529"/>
                  <a:pt x="6964" y="20983"/>
                  <a:pt x="11631" y="30709"/>
                </a:cubicBezTo>
                <a:cubicBezTo>
                  <a:pt x="14282" y="36216"/>
                  <a:pt x="17418" y="41872"/>
                  <a:pt x="22682" y="44952"/>
                </a:cubicBezTo>
                <a:cubicBezTo>
                  <a:pt x="26663" y="47299"/>
                  <a:pt x="31334" y="47859"/>
                  <a:pt x="36022" y="47859"/>
                </a:cubicBezTo>
                <a:cubicBezTo>
                  <a:pt x="37599" y="47859"/>
                  <a:pt x="39178" y="47795"/>
                  <a:pt x="40734" y="47715"/>
                </a:cubicBezTo>
                <a:cubicBezTo>
                  <a:pt x="54212" y="47006"/>
                  <a:pt x="67634" y="45401"/>
                  <a:pt x="80907" y="42918"/>
                </a:cubicBezTo>
                <a:cubicBezTo>
                  <a:pt x="81019" y="40248"/>
                  <a:pt x="81038" y="40099"/>
                  <a:pt x="81150" y="37429"/>
                </a:cubicBezTo>
                <a:lnTo>
                  <a:pt x="81150" y="37429"/>
                </a:lnTo>
                <a:cubicBezTo>
                  <a:pt x="68792" y="39763"/>
                  <a:pt x="56508" y="40958"/>
                  <a:pt x="43982" y="42134"/>
                </a:cubicBezTo>
                <a:cubicBezTo>
                  <a:pt x="41403" y="42374"/>
                  <a:pt x="38677" y="42614"/>
                  <a:pt x="35969" y="42614"/>
                </a:cubicBezTo>
                <a:cubicBezTo>
                  <a:pt x="32992" y="42614"/>
                  <a:pt x="30038" y="42324"/>
                  <a:pt x="27330" y="41424"/>
                </a:cubicBezTo>
                <a:cubicBezTo>
                  <a:pt x="18967" y="38624"/>
                  <a:pt x="14076" y="24586"/>
                  <a:pt x="10249" y="16652"/>
                </a:cubicBezTo>
                <a:cubicBezTo>
                  <a:pt x="7094" y="10137"/>
                  <a:pt x="4873" y="5433"/>
                  <a:pt x="1" y="0"/>
                </a:cubicBezTo>
                <a:close/>
              </a:path>
            </a:pathLst>
          </a:custGeom>
          <a:solidFill>
            <a:srgbClr val="CD816A">
              <a:alpha val="4078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6"/>
          <p:cNvSpPr/>
          <p:nvPr/>
        </p:nvSpPr>
        <p:spPr>
          <a:xfrm flipH="1">
            <a:off x="8687630" y="3933795"/>
            <a:ext cx="1725054" cy="1601291"/>
          </a:xfrm>
          <a:custGeom>
            <a:rect b="b" l="l" r="r" t="t"/>
            <a:pathLst>
              <a:path extrusionOk="0" fill="none" h="30411" w="32763">
                <a:moveTo>
                  <a:pt x="38" y="21823"/>
                </a:moveTo>
                <a:cubicBezTo>
                  <a:pt x="0" y="23298"/>
                  <a:pt x="168" y="24903"/>
                  <a:pt x="1139" y="26023"/>
                </a:cubicBezTo>
                <a:cubicBezTo>
                  <a:pt x="1923" y="26938"/>
                  <a:pt x="3118" y="27386"/>
                  <a:pt x="4257" y="27759"/>
                </a:cubicBezTo>
                <a:cubicBezTo>
                  <a:pt x="11444" y="30037"/>
                  <a:pt x="19098" y="30410"/>
                  <a:pt x="26490" y="28861"/>
                </a:cubicBezTo>
                <a:cubicBezTo>
                  <a:pt x="28189" y="28506"/>
                  <a:pt x="29944" y="27983"/>
                  <a:pt x="31120" y="26714"/>
                </a:cubicBezTo>
                <a:cubicBezTo>
                  <a:pt x="32445" y="25295"/>
                  <a:pt x="32763" y="23204"/>
                  <a:pt x="32595" y="21282"/>
                </a:cubicBezTo>
                <a:cubicBezTo>
                  <a:pt x="32314" y="17287"/>
                  <a:pt x="30373" y="13572"/>
                  <a:pt x="27834" y="10510"/>
                </a:cubicBezTo>
                <a:cubicBezTo>
                  <a:pt x="25781" y="8027"/>
                  <a:pt x="23317" y="5937"/>
                  <a:pt x="20815" y="3977"/>
                </a:cubicBezTo>
                <a:cubicBezTo>
                  <a:pt x="18836" y="2408"/>
                  <a:pt x="16316" y="0"/>
                  <a:pt x="13572" y="822"/>
                </a:cubicBezTo>
                <a:cubicBezTo>
                  <a:pt x="8662" y="2259"/>
                  <a:pt x="4238" y="8083"/>
                  <a:pt x="2203" y="12489"/>
                </a:cubicBezTo>
                <a:cubicBezTo>
                  <a:pt x="840" y="15420"/>
                  <a:pt x="94" y="18593"/>
                  <a:pt x="38" y="21823"/>
                </a:cubicBezTo>
                <a:close/>
              </a:path>
            </a:pathLst>
          </a:custGeom>
          <a:noFill/>
          <a:ln cap="flat" cmpd="sng" w="9525">
            <a:solidFill>
              <a:schemeClr val="lt2"/>
            </a:solidFill>
            <a:prstDash val="solid"/>
            <a:miter lim="186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 name="Shape 18"/>
        <p:cNvGrpSpPr/>
        <p:nvPr/>
      </p:nvGrpSpPr>
      <p:grpSpPr>
        <a:xfrm>
          <a:off x="0" y="0"/>
          <a:ext cx="0" cy="0"/>
          <a:chOff x="0" y="0"/>
          <a:chExt cx="0" cy="0"/>
        </a:xfrm>
      </p:grpSpPr>
      <p:sp>
        <p:nvSpPr>
          <p:cNvPr id="19" name="Google Shape;19;p8"/>
          <p:cNvSpPr/>
          <p:nvPr/>
        </p:nvSpPr>
        <p:spPr>
          <a:xfrm flipH="1" rot="10800000">
            <a:off x="6945022" y="-1942668"/>
            <a:ext cx="2942906" cy="2316083"/>
          </a:xfrm>
          <a:custGeom>
            <a:rect b="b" l="l" r="r" t="t"/>
            <a:pathLst>
              <a:path extrusionOk="0" h="43986" w="55893">
                <a:moveTo>
                  <a:pt x="18581" y="0"/>
                </a:moveTo>
                <a:cubicBezTo>
                  <a:pt x="16738" y="0"/>
                  <a:pt x="14972" y="418"/>
                  <a:pt x="13535" y="1558"/>
                </a:cubicBezTo>
                <a:cubicBezTo>
                  <a:pt x="12266" y="2584"/>
                  <a:pt x="11426" y="4059"/>
                  <a:pt x="10660" y="5515"/>
                </a:cubicBezTo>
                <a:cubicBezTo>
                  <a:pt x="7636" y="11209"/>
                  <a:pt x="5041" y="17145"/>
                  <a:pt x="2932" y="23231"/>
                </a:cubicBezTo>
                <a:cubicBezTo>
                  <a:pt x="1" y="31613"/>
                  <a:pt x="916" y="37232"/>
                  <a:pt x="9186" y="41395"/>
                </a:cubicBezTo>
                <a:cubicBezTo>
                  <a:pt x="12992" y="43313"/>
                  <a:pt x="17401" y="43986"/>
                  <a:pt x="21969" y="43986"/>
                </a:cubicBezTo>
                <a:cubicBezTo>
                  <a:pt x="28962" y="43986"/>
                  <a:pt x="36328" y="42408"/>
                  <a:pt x="42470" y="41301"/>
                </a:cubicBezTo>
                <a:cubicBezTo>
                  <a:pt x="45308" y="40797"/>
                  <a:pt x="48183" y="40200"/>
                  <a:pt x="50666" y="38763"/>
                </a:cubicBezTo>
                <a:cubicBezTo>
                  <a:pt x="53167" y="37325"/>
                  <a:pt x="55258" y="34917"/>
                  <a:pt x="55594" y="32061"/>
                </a:cubicBezTo>
                <a:cubicBezTo>
                  <a:pt x="55893" y="29503"/>
                  <a:pt x="54810" y="27021"/>
                  <a:pt x="53578" y="24780"/>
                </a:cubicBezTo>
                <a:cubicBezTo>
                  <a:pt x="47156" y="13225"/>
                  <a:pt x="36478" y="4638"/>
                  <a:pt x="23821" y="867"/>
                </a:cubicBezTo>
                <a:cubicBezTo>
                  <a:pt x="22149" y="376"/>
                  <a:pt x="20330" y="0"/>
                  <a:pt x="18581" y="0"/>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8"/>
          <p:cNvSpPr/>
          <p:nvPr/>
        </p:nvSpPr>
        <p:spPr>
          <a:xfrm flipH="1" rot="-10438281">
            <a:off x="-1231701" y="4655537"/>
            <a:ext cx="5046436" cy="3132201"/>
          </a:xfrm>
          <a:custGeom>
            <a:rect b="b" l="l" r="r" t="t"/>
            <a:pathLst>
              <a:path extrusionOk="0" h="59484" w="95842">
                <a:moveTo>
                  <a:pt x="82662" y="1"/>
                </a:moveTo>
                <a:cubicBezTo>
                  <a:pt x="73496" y="1270"/>
                  <a:pt x="64666" y="4220"/>
                  <a:pt x="55892" y="7150"/>
                </a:cubicBezTo>
                <a:cubicBezTo>
                  <a:pt x="46726" y="10193"/>
                  <a:pt x="37429" y="13292"/>
                  <a:pt x="29253" y="18463"/>
                </a:cubicBezTo>
                <a:cubicBezTo>
                  <a:pt x="17399" y="25930"/>
                  <a:pt x="8494" y="37262"/>
                  <a:pt x="1158" y="49190"/>
                </a:cubicBezTo>
                <a:cubicBezTo>
                  <a:pt x="598" y="50124"/>
                  <a:pt x="0" y="51169"/>
                  <a:pt x="206" y="52233"/>
                </a:cubicBezTo>
                <a:cubicBezTo>
                  <a:pt x="430" y="53465"/>
                  <a:pt x="1699" y="54287"/>
                  <a:pt x="2931" y="54455"/>
                </a:cubicBezTo>
                <a:cubicBezTo>
                  <a:pt x="3132" y="54479"/>
                  <a:pt x="3332" y="54490"/>
                  <a:pt x="3532" y="54490"/>
                </a:cubicBezTo>
                <a:cubicBezTo>
                  <a:pt x="4577" y="54490"/>
                  <a:pt x="5609" y="54190"/>
                  <a:pt x="6627" y="53876"/>
                </a:cubicBezTo>
                <a:lnTo>
                  <a:pt x="6627" y="53876"/>
                </a:lnTo>
                <a:cubicBezTo>
                  <a:pt x="5395" y="55575"/>
                  <a:pt x="3435" y="57516"/>
                  <a:pt x="2819" y="59476"/>
                </a:cubicBezTo>
                <a:cubicBezTo>
                  <a:pt x="2880" y="59481"/>
                  <a:pt x="2941" y="59483"/>
                  <a:pt x="3002" y="59483"/>
                </a:cubicBezTo>
                <a:cubicBezTo>
                  <a:pt x="4433" y="59483"/>
                  <a:pt x="6046" y="58271"/>
                  <a:pt x="7299" y="57591"/>
                </a:cubicBezTo>
                <a:cubicBezTo>
                  <a:pt x="9969" y="56135"/>
                  <a:pt x="12620" y="54660"/>
                  <a:pt x="15401" y="53409"/>
                </a:cubicBezTo>
                <a:cubicBezTo>
                  <a:pt x="18164" y="52121"/>
                  <a:pt x="21039" y="51113"/>
                  <a:pt x="23988" y="50404"/>
                </a:cubicBezTo>
                <a:cubicBezTo>
                  <a:pt x="25445" y="50049"/>
                  <a:pt x="26919" y="49825"/>
                  <a:pt x="28394" y="49695"/>
                </a:cubicBezTo>
                <a:cubicBezTo>
                  <a:pt x="28491" y="49686"/>
                  <a:pt x="28597" y="49683"/>
                  <a:pt x="28711" y="49683"/>
                </a:cubicBezTo>
                <a:cubicBezTo>
                  <a:pt x="29490" y="49683"/>
                  <a:pt x="30616" y="49852"/>
                  <a:pt x="31531" y="49852"/>
                </a:cubicBezTo>
                <a:cubicBezTo>
                  <a:pt x="31996" y="49852"/>
                  <a:pt x="32406" y="49808"/>
                  <a:pt x="32688" y="49676"/>
                </a:cubicBezTo>
                <a:cubicBezTo>
                  <a:pt x="38045" y="50105"/>
                  <a:pt x="43104" y="52252"/>
                  <a:pt x="48201" y="53932"/>
                </a:cubicBezTo>
                <a:cubicBezTo>
                  <a:pt x="51805" y="55129"/>
                  <a:pt x="55613" y="56113"/>
                  <a:pt x="59370" y="56113"/>
                </a:cubicBezTo>
                <a:cubicBezTo>
                  <a:pt x="60945" y="56113"/>
                  <a:pt x="62511" y="55940"/>
                  <a:pt x="64050" y="55538"/>
                </a:cubicBezTo>
                <a:cubicBezTo>
                  <a:pt x="72376" y="53353"/>
                  <a:pt x="77733" y="45102"/>
                  <a:pt x="85630" y="41686"/>
                </a:cubicBezTo>
                <a:cubicBezTo>
                  <a:pt x="88542" y="40417"/>
                  <a:pt x="92014" y="39651"/>
                  <a:pt x="93732" y="36982"/>
                </a:cubicBezTo>
                <a:cubicBezTo>
                  <a:pt x="95841" y="33715"/>
                  <a:pt x="94217" y="29403"/>
                  <a:pt x="92574" y="25874"/>
                </a:cubicBezTo>
                <a:cubicBezTo>
                  <a:pt x="90334" y="21114"/>
                  <a:pt x="88094" y="16354"/>
                  <a:pt x="85873" y="11593"/>
                </a:cubicBezTo>
                <a:cubicBezTo>
                  <a:pt x="84137" y="7916"/>
                  <a:pt x="82382" y="4033"/>
                  <a:pt x="826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8"/>
          <p:cNvSpPr/>
          <p:nvPr/>
        </p:nvSpPr>
        <p:spPr>
          <a:xfrm flipH="1" rot="10800000">
            <a:off x="4596844" y="4902010"/>
            <a:ext cx="2690279" cy="2521964"/>
          </a:xfrm>
          <a:custGeom>
            <a:rect b="b" l="l" r="r" t="t"/>
            <a:pathLst>
              <a:path extrusionOk="0" h="47896" w="51095">
                <a:moveTo>
                  <a:pt x="22656" y="1"/>
                </a:moveTo>
                <a:cubicBezTo>
                  <a:pt x="18542" y="1"/>
                  <a:pt x="14839" y="564"/>
                  <a:pt x="12190" y="2124"/>
                </a:cubicBezTo>
                <a:cubicBezTo>
                  <a:pt x="3099" y="7463"/>
                  <a:pt x="0" y="25590"/>
                  <a:pt x="112" y="34961"/>
                </a:cubicBezTo>
                <a:cubicBezTo>
                  <a:pt x="168" y="39106"/>
                  <a:pt x="1008" y="43735"/>
                  <a:pt x="4368" y="46162"/>
                </a:cubicBezTo>
                <a:cubicBezTo>
                  <a:pt x="6174" y="47473"/>
                  <a:pt x="8322" y="47896"/>
                  <a:pt x="10554" y="47896"/>
                </a:cubicBezTo>
                <a:cubicBezTo>
                  <a:pt x="12455" y="47896"/>
                  <a:pt x="14416" y="47590"/>
                  <a:pt x="16279" y="47263"/>
                </a:cubicBezTo>
                <a:lnTo>
                  <a:pt x="36739" y="43679"/>
                </a:lnTo>
                <a:cubicBezTo>
                  <a:pt x="41947" y="42764"/>
                  <a:pt x="48051" y="41122"/>
                  <a:pt x="49731" y="36100"/>
                </a:cubicBezTo>
                <a:cubicBezTo>
                  <a:pt x="51094" y="32086"/>
                  <a:pt x="48835" y="27867"/>
                  <a:pt x="47529" y="23817"/>
                </a:cubicBezTo>
                <a:cubicBezTo>
                  <a:pt x="45382" y="17152"/>
                  <a:pt x="45737" y="9909"/>
                  <a:pt x="48537" y="3487"/>
                </a:cubicBezTo>
                <a:cubicBezTo>
                  <a:pt x="42312" y="2620"/>
                  <a:pt x="31529" y="1"/>
                  <a:pt x="226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8"/>
          <p:cNvSpPr/>
          <p:nvPr/>
        </p:nvSpPr>
        <p:spPr>
          <a:xfrm flipH="1" rot="9845451">
            <a:off x="-2420944" y="-1533912"/>
            <a:ext cx="4566165" cy="2457293"/>
          </a:xfrm>
          <a:custGeom>
            <a:rect b="b" l="l" r="r" t="t"/>
            <a:pathLst>
              <a:path extrusionOk="0" h="46668" w="86724">
                <a:moveTo>
                  <a:pt x="30969" y="0"/>
                </a:moveTo>
                <a:cubicBezTo>
                  <a:pt x="15463" y="0"/>
                  <a:pt x="29" y="20548"/>
                  <a:pt x="11" y="35048"/>
                </a:cubicBezTo>
                <a:cubicBezTo>
                  <a:pt x="0" y="44587"/>
                  <a:pt x="11053" y="46668"/>
                  <a:pt x="22307" y="46668"/>
                </a:cubicBezTo>
                <a:cubicBezTo>
                  <a:pt x="30654" y="46668"/>
                  <a:pt x="39112" y="45523"/>
                  <a:pt x="43246" y="45428"/>
                </a:cubicBezTo>
                <a:cubicBezTo>
                  <a:pt x="52767" y="45185"/>
                  <a:pt x="62661" y="44905"/>
                  <a:pt x="71229" y="40723"/>
                </a:cubicBezTo>
                <a:cubicBezTo>
                  <a:pt x="79798" y="36560"/>
                  <a:pt x="86724" y="27376"/>
                  <a:pt x="85099" y="17986"/>
                </a:cubicBezTo>
                <a:cubicBezTo>
                  <a:pt x="84595" y="15036"/>
                  <a:pt x="83233" y="12180"/>
                  <a:pt x="80955" y="10276"/>
                </a:cubicBezTo>
                <a:cubicBezTo>
                  <a:pt x="78311" y="8080"/>
                  <a:pt x="75128" y="7483"/>
                  <a:pt x="71718" y="7483"/>
                </a:cubicBezTo>
                <a:cubicBezTo>
                  <a:pt x="67657" y="7483"/>
                  <a:pt x="63272" y="8330"/>
                  <a:pt x="59091" y="8330"/>
                </a:cubicBezTo>
                <a:cubicBezTo>
                  <a:pt x="58159" y="8330"/>
                  <a:pt x="57238" y="8288"/>
                  <a:pt x="56332" y="8185"/>
                </a:cubicBezTo>
                <a:cubicBezTo>
                  <a:pt x="48006" y="7214"/>
                  <a:pt x="41006" y="905"/>
                  <a:pt x="32661" y="83"/>
                </a:cubicBezTo>
                <a:cubicBezTo>
                  <a:pt x="32097" y="28"/>
                  <a:pt x="31533" y="0"/>
                  <a:pt x="30969" y="0"/>
                </a:cubicBezTo>
                <a:close/>
              </a:path>
            </a:pathLst>
          </a:custGeom>
          <a:solidFill>
            <a:srgbClr val="CD816A">
              <a:alpha val="4078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8"/>
          <p:cNvSpPr/>
          <p:nvPr/>
        </p:nvSpPr>
        <p:spPr>
          <a:xfrm flipH="1" rot="10800000">
            <a:off x="-1402116" y="1552386"/>
            <a:ext cx="1725054" cy="1601291"/>
          </a:xfrm>
          <a:custGeom>
            <a:rect b="b" l="l" r="r" t="t"/>
            <a:pathLst>
              <a:path extrusionOk="0" fill="none" h="30411" w="32763">
                <a:moveTo>
                  <a:pt x="38" y="21823"/>
                </a:moveTo>
                <a:cubicBezTo>
                  <a:pt x="0" y="23298"/>
                  <a:pt x="168" y="24903"/>
                  <a:pt x="1139" y="26023"/>
                </a:cubicBezTo>
                <a:cubicBezTo>
                  <a:pt x="1923" y="26938"/>
                  <a:pt x="3118" y="27386"/>
                  <a:pt x="4257" y="27759"/>
                </a:cubicBezTo>
                <a:cubicBezTo>
                  <a:pt x="11444" y="30037"/>
                  <a:pt x="19098" y="30410"/>
                  <a:pt x="26490" y="28861"/>
                </a:cubicBezTo>
                <a:cubicBezTo>
                  <a:pt x="28189" y="28506"/>
                  <a:pt x="29944" y="27983"/>
                  <a:pt x="31120" y="26714"/>
                </a:cubicBezTo>
                <a:cubicBezTo>
                  <a:pt x="32445" y="25295"/>
                  <a:pt x="32763" y="23204"/>
                  <a:pt x="32595" y="21282"/>
                </a:cubicBezTo>
                <a:cubicBezTo>
                  <a:pt x="32314" y="17287"/>
                  <a:pt x="30373" y="13572"/>
                  <a:pt x="27834" y="10510"/>
                </a:cubicBezTo>
                <a:cubicBezTo>
                  <a:pt x="25781" y="8027"/>
                  <a:pt x="23317" y="5937"/>
                  <a:pt x="20815" y="3977"/>
                </a:cubicBezTo>
                <a:cubicBezTo>
                  <a:pt x="18836" y="2408"/>
                  <a:pt x="16316" y="0"/>
                  <a:pt x="13572" y="822"/>
                </a:cubicBezTo>
                <a:cubicBezTo>
                  <a:pt x="8662" y="2259"/>
                  <a:pt x="4238" y="8083"/>
                  <a:pt x="2203" y="12489"/>
                </a:cubicBezTo>
                <a:cubicBezTo>
                  <a:pt x="840" y="15420"/>
                  <a:pt x="94" y="18593"/>
                  <a:pt x="38" y="21823"/>
                </a:cubicBezTo>
                <a:close/>
              </a:path>
            </a:pathLst>
          </a:custGeom>
          <a:noFill/>
          <a:ln cap="flat" cmpd="sng" w="9525">
            <a:solidFill>
              <a:schemeClr val="lt2"/>
            </a:solidFill>
            <a:prstDash val="solid"/>
            <a:miter lim="186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8"/>
          <p:cNvSpPr/>
          <p:nvPr/>
        </p:nvSpPr>
        <p:spPr>
          <a:xfrm flipH="1" rot="5520977">
            <a:off x="7557744" y="2539683"/>
            <a:ext cx="5566275" cy="3331225"/>
          </a:xfrm>
          <a:custGeom>
            <a:rect b="b" l="l" r="r" t="t"/>
            <a:pathLst>
              <a:path extrusionOk="0" h="63265" w="105717">
                <a:moveTo>
                  <a:pt x="104612" y="0"/>
                </a:moveTo>
                <a:cubicBezTo>
                  <a:pt x="103870" y="0"/>
                  <a:pt x="103085" y="398"/>
                  <a:pt x="102599" y="993"/>
                </a:cubicBezTo>
                <a:cubicBezTo>
                  <a:pt x="101853" y="1907"/>
                  <a:pt x="101647" y="3139"/>
                  <a:pt x="101461" y="4297"/>
                </a:cubicBezTo>
                <a:cubicBezTo>
                  <a:pt x="100676" y="9281"/>
                  <a:pt x="99892" y="14284"/>
                  <a:pt x="99108" y="19287"/>
                </a:cubicBezTo>
                <a:cubicBezTo>
                  <a:pt x="98212" y="24999"/>
                  <a:pt x="97018" y="31253"/>
                  <a:pt x="92593" y="34987"/>
                </a:cubicBezTo>
                <a:cubicBezTo>
                  <a:pt x="88617" y="38328"/>
                  <a:pt x="82905" y="38870"/>
                  <a:pt x="78704" y="41894"/>
                </a:cubicBezTo>
                <a:cubicBezTo>
                  <a:pt x="74224" y="45142"/>
                  <a:pt x="72096" y="50724"/>
                  <a:pt x="68213" y="54663"/>
                </a:cubicBezTo>
                <a:cubicBezTo>
                  <a:pt x="64090" y="58849"/>
                  <a:pt x="58332" y="60701"/>
                  <a:pt x="52420" y="60701"/>
                </a:cubicBezTo>
                <a:cubicBezTo>
                  <a:pt x="47972" y="60701"/>
                  <a:pt x="43437" y="59653"/>
                  <a:pt x="39446" y="57761"/>
                </a:cubicBezTo>
                <a:cubicBezTo>
                  <a:pt x="34723" y="55503"/>
                  <a:pt x="30448" y="52254"/>
                  <a:pt x="25407" y="50910"/>
                </a:cubicBezTo>
                <a:cubicBezTo>
                  <a:pt x="24077" y="50563"/>
                  <a:pt x="22232" y="50373"/>
                  <a:pt x="20136" y="50373"/>
                </a:cubicBezTo>
                <a:cubicBezTo>
                  <a:pt x="12200" y="50373"/>
                  <a:pt x="680" y="53106"/>
                  <a:pt x="0" y="60431"/>
                </a:cubicBezTo>
                <a:cubicBezTo>
                  <a:pt x="2110" y="60170"/>
                  <a:pt x="4350" y="58154"/>
                  <a:pt x="6366" y="57257"/>
                </a:cubicBezTo>
                <a:cubicBezTo>
                  <a:pt x="9241" y="55951"/>
                  <a:pt x="12284" y="55036"/>
                  <a:pt x="15439" y="54905"/>
                </a:cubicBezTo>
                <a:cubicBezTo>
                  <a:pt x="15682" y="54896"/>
                  <a:pt x="15924" y="54892"/>
                  <a:pt x="16165" y="54892"/>
                </a:cubicBezTo>
                <a:cubicBezTo>
                  <a:pt x="23979" y="54892"/>
                  <a:pt x="31072" y="59474"/>
                  <a:pt x="38606" y="61719"/>
                </a:cubicBezTo>
                <a:cubicBezTo>
                  <a:pt x="42089" y="62761"/>
                  <a:pt x="45712" y="63265"/>
                  <a:pt x="49339" y="63265"/>
                </a:cubicBezTo>
                <a:cubicBezTo>
                  <a:pt x="59297" y="63265"/>
                  <a:pt x="69280" y="59464"/>
                  <a:pt x="76464" y="52553"/>
                </a:cubicBezTo>
                <a:cubicBezTo>
                  <a:pt x="80011" y="49137"/>
                  <a:pt x="83054" y="44955"/>
                  <a:pt x="87534" y="42939"/>
                </a:cubicBezTo>
                <a:cubicBezTo>
                  <a:pt x="89905" y="41875"/>
                  <a:pt x="92593" y="41464"/>
                  <a:pt x="94665" y="39878"/>
                </a:cubicBezTo>
                <a:cubicBezTo>
                  <a:pt x="97167" y="37936"/>
                  <a:pt x="98194" y="34669"/>
                  <a:pt x="99034" y="31608"/>
                </a:cubicBezTo>
                <a:cubicBezTo>
                  <a:pt x="101815" y="21322"/>
                  <a:pt x="104055" y="10905"/>
                  <a:pt x="105717" y="376"/>
                </a:cubicBezTo>
                <a:cubicBezTo>
                  <a:pt x="105397" y="115"/>
                  <a:pt x="105011" y="0"/>
                  <a:pt x="104612" y="0"/>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8"/>
          <p:cNvSpPr txBox="1"/>
          <p:nvPr>
            <p:ph type="title"/>
          </p:nvPr>
        </p:nvSpPr>
        <p:spPr>
          <a:xfrm>
            <a:off x="715650" y="536825"/>
            <a:ext cx="7712700" cy="49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sz="3200">
                <a:solidFill>
                  <a:srgbClr val="191919"/>
                </a:solidFill>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p9"/>
          <p:cNvSpPr/>
          <p:nvPr/>
        </p:nvSpPr>
        <p:spPr>
          <a:xfrm rot="7338440">
            <a:off x="7281776" y="3786883"/>
            <a:ext cx="5051477" cy="3840936"/>
          </a:xfrm>
          <a:custGeom>
            <a:rect b="b" l="l" r="r" t="t"/>
            <a:pathLst>
              <a:path extrusionOk="0" h="79567" w="104644">
                <a:moveTo>
                  <a:pt x="74930" y="0"/>
                </a:moveTo>
                <a:cubicBezTo>
                  <a:pt x="71924" y="0"/>
                  <a:pt x="68903" y="1108"/>
                  <a:pt x="66055" y="2187"/>
                </a:cubicBezTo>
                <a:lnTo>
                  <a:pt x="33192" y="14817"/>
                </a:lnTo>
                <a:cubicBezTo>
                  <a:pt x="26636" y="17330"/>
                  <a:pt x="20037" y="19886"/>
                  <a:pt x="14203" y="23798"/>
                </a:cubicBezTo>
                <a:cubicBezTo>
                  <a:pt x="8391" y="27709"/>
                  <a:pt x="3322" y="33172"/>
                  <a:pt x="1202" y="39858"/>
                </a:cubicBezTo>
                <a:cubicBezTo>
                  <a:pt x="0" y="43726"/>
                  <a:pt x="241" y="48773"/>
                  <a:pt x="3759" y="50783"/>
                </a:cubicBezTo>
                <a:lnTo>
                  <a:pt x="3518" y="56508"/>
                </a:lnTo>
                <a:cubicBezTo>
                  <a:pt x="4525" y="54137"/>
                  <a:pt x="7265" y="52875"/>
                  <a:pt x="9880" y="52875"/>
                </a:cubicBezTo>
                <a:cubicBezTo>
                  <a:pt x="9989" y="52875"/>
                  <a:pt x="10097" y="52877"/>
                  <a:pt x="10205" y="52881"/>
                </a:cubicBezTo>
                <a:cubicBezTo>
                  <a:pt x="12892" y="52990"/>
                  <a:pt x="15405" y="54170"/>
                  <a:pt x="17809" y="55416"/>
                </a:cubicBezTo>
                <a:cubicBezTo>
                  <a:pt x="23708" y="58475"/>
                  <a:pt x="29433" y="61949"/>
                  <a:pt x="35420" y="64855"/>
                </a:cubicBezTo>
                <a:cubicBezTo>
                  <a:pt x="47701" y="70843"/>
                  <a:pt x="60986" y="74492"/>
                  <a:pt x="74162" y="78119"/>
                </a:cubicBezTo>
                <a:cubicBezTo>
                  <a:pt x="76794" y="78835"/>
                  <a:pt x="79515" y="79566"/>
                  <a:pt x="82227" y="79566"/>
                </a:cubicBezTo>
                <a:cubicBezTo>
                  <a:pt x="82824" y="79566"/>
                  <a:pt x="83421" y="79531"/>
                  <a:pt x="84017" y="79452"/>
                </a:cubicBezTo>
                <a:cubicBezTo>
                  <a:pt x="88758" y="78840"/>
                  <a:pt x="92822" y="75541"/>
                  <a:pt x="95445" y="71564"/>
                </a:cubicBezTo>
                <a:cubicBezTo>
                  <a:pt x="98067" y="67565"/>
                  <a:pt x="99465" y="62911"/>
                  <a:pt x="100732" y="58300"/>
                </a:cubicBezTo>
                <a:cubicBezTo>
                  <a:pt x="102808" y="50783"/>
                  <a:pt x="104644" y="42764"/>
                  <a:pt x="102590" y="35247"/>
                </a:cubicBezTo>
                <a:cubicBezTo>
                  <a:pt x="100536" y="27753"/>
                  <a:pt x="94942" y="21853"/>
                  <a:pt x="90943" y="15210"/>
                </a:cubicBezTo>
                <a:cubicBezTo>
                  <a:pt x="89152" y="12173"/>
                  <a:pt x="87644" y="8961"/>
                  <a:pt x="85524" y="6142"/>
                </a:cubicBezTo>
                <a:cubicBezTo>
                  <a:pt x="83405" y="3323"/>
                  <a:pt x="80520" y="876"/>
                  <a:pt x="77046" y="199"/>
                </a:cubicBezTo>
                <a:cubicBezTo>
                  <a:pt x="76343" y="61"/>
                  <a:pt x="75637" y="0"/>
                  <a:pt x="749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9"/>
          <p:cNvSpPr/>
          <p:nvPr/>
        </p:nvSpPr>
        <p:spPr>
          <a:xfrm rot="9226479">
            <a:off x="-2027391" y="-2894157"/>
            <a:ext cx="5671833" cy="3426261"/>
          </a:xfrm>
          <a:custGeom>
            <a:rect b="b" l="l" r="r" t="t"/>
            <a:pathLst>
              <a:path extrusionOk="0" h="70975" w="117492">
                <a:moveTo>
                  <a:pt x="49780" y="1"/>
                </a:moveTo>
                <a:cubicBezTo>
                  <a:pt x="42885" y="1"/>
                  <a:pt x="36034" y="1779"/>
                  <a:pt x="29914" y="5252"/>
                </a:cubicBezTo>
                <a:cubicBezTo>
                  <a:pt x="25325" y="7896"/>
                  <a:pt x="21873" y="11764"/>
                  <a:pt x="17634" y="14845"/>
                </a:cubicBezTo>
                <a:cubicBezTo>
                  <a:pt x="14487" y="17117"/>
                  <a:pt x="10554" y="18800"/>
                  <a:pt x="7866" y="21597"/>
                </a:cubicBezTo>
                <a:cubicBezTo>
                  <a:pt x="0" y="29813"/>
                  <a:pt x="13132" y="36412"/>
                  <a:pt x="19098" y="39820"/>
                </a:cubicBezTo>
                <a:cubicBezTo>
                  <a:pt x="40511" y="52035"/>
                  <a:pt x="63193" y="61890"/>
                  <a:pt x="86726" y="69210"/>
                </a:cubicBezTo>
                <a:cubicBezTo>
                  <a:pt x="89648" y="70111"/>
                  <a:pt x="92745" y="70974"/>
                  <a:pt x="95752" y="70974"/>
                </a:cubicBezTo>
                <a:cubicBezTo>
                  <a:pt x="97264" y="70974"/>
                  <a:pt x="98753" y="70756"/>
                  <a:pt x="100186" y="70215"/>
                </a:cubicBezTo>
                <a:cubicBezTo>
                  <a:pt x="104665" y="68532"/>
                  <a:pt x="107484" y="64140"/>
                  <a:pt x="109560" y="59836"/>
                </a:cubicBezTo>
                <a:cubicBezTo>
                  <a:pt x="113165" y="52385"/>
                  <a:pt x="115591" y="44431"/>
                  <a:pt x="116705" y="36259"/>
                </a:cubicBezTo>
                <a:cubicBezTo>
                  <a:pt x="117492" y="30512"/>
                  <a:pt x="117492" y="24197"/>
                  <a:pt x="114083" y="19543"/>
                </a:cubicBezTo>
                <a:cubicBezTo>
                  <a:pt x="110893" y="15194"/>
                  <a:pt x="105343" y="13228"/>
                  <a:pt x="100011" y="12463"/>
                </a:cubicBezTo>
                <a:cubicBezTo>
                  <a:pt x="94680" y="11698"/>
                  <a:pt x="89217" y="11873"/>
                  <a:pt x="83951" y="10671"/>
                </a:cubicBezTo>
                <a:cubicBezTo>
                  <a:pt x="76194" y="8901"/>
                  <a:pt x="69398" y="4247"/>
                  <a:pt x="61794" y="1844"/>
                </a:cubicBezTo>
                <a:cubicBezTo>
                  <a:pt x="57866" y="609"/>
                  <a:pt x="53815" y="1"/>
                  <a:pt x="4978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9"/>
          <p:cNvSpPr/>
          <p:nvPr/>
        </p:nvSpPr>
        <p:spPr>
          <a:xfrm rot="4269468">
            <a:off x="-3145788" y="2681562"/>
            <a:ext cx="4942019" cy="2179472"/>
          </a:xfrm>
          <a:custGeom>
            <a:rect b="b" l="l" r="r" t="t"/>
            <a:pathLst>
              <a:path extrusionOk="0" h="45150" w="102379">
                <a:moveTo>
                  <a:pt x="53293" y="1"/>
                </a:moveTo>
                <a:cubicBezTo>
                  <a:pt x="53194" y="1"/>
                  <a:pt x="53095" y="2"/>
                  <a:pt x="52996" y="3"/>
                </a:cubicBezTo>
                <a:cubicBezTo>
                  <a:pt x="46026" y="134"/>
                  <a:pt x="39754" y="4024"/>
                  <a:pt x="33876" y="7782"/>
                </a:cubicBezTo>
                <a:cubicBezTo>
                  <a:pt x="26404" y="12567"/>
                  <a:pt x="18887" y="17418"/>
                  <a:pt x="12485" y="23580"/>
                </a:cubicBezTo>
                <a:cubicBezTo>
                  <a:pt x="8071" y="27863"/>
                  <a:pt x="2717" y="33785"/>
                  <a:pt x="1013" y="39859"/>
                </a:cubicBezTo>
                <a:cubicBezTo>
                  <a:pt x="454" y="41859"/>
                  <a:pt x="1" y="45150"/>
                  <a:pt x="2798" y="45150"/>
                </a:cubicBezTo>
                <a:cubicBezTo>
                  <a:pt x="2843" y="45150"/>
                  <a:pt x="2889" y="45149"/>
                  <a:pt x="2936" y="45147"/>
                </a:cubicBezTo>
                <a:cubicBezTo>
                  <a:pt x="4640" y="45081"/>
                  <a:pt x="7481" y="40995"/>
                  <a:pt x="8530" y="39728"/>
                </a:cubicBezTo>
                <a:cubicBezTo>
                  <a:pt x="15587" y="31272"/>
                  <a:pt x="19739" y="20062"/>
                  <a:pt x="29157" y="13704"/>
                </a:cubicBezTo>
                <a:cubicBezTo>
                  <a:pt x="35006" y="9766"/>
                  <a:pt x="41927" y="8508"/>
                  <a:pt x="49058" y="8508"/>
                </a:cubicBezTo>
                <a:cubicBezTo>
                  <a:pt x="54313" y="8508"/>
                  <a:pt x="59681" y="9192"/>
                  <a:pt x="64817" y="9989"/>
                </a:cubicBezTo>
                <a:cubicBezTo>
                  <a:pt x="70739" y="10907"/>
                  <a:pt x="76704" y="11912"/>
                  <a:pt x="82254" y="14228"/>
                </a:cubicBezTo>
                <a:cubicBezTo>
                  <a:pt x="87782" y="16544"/>
                  <a:pt x="92917" y="20281"/>
                  <a:pt x="95824" y="25525"/>
                </a:cubicBezTo>
                <a:cubicBezTo>
                  <a:pt x="98752" y="30769"/>
                  <a:pt x="99079" y="37652"/>
                  <a:pt x="95758" y="42634"/>
                </a:cubicBezTo>
                <a:lnTo>
                  <a:pt x="102379" y="42787"/>
                </a:lnTo>
                <a:cubicBezTo>
                  <a:pt x="101417" y="32867"/>
                  <a:pt x="99953" y="21963"/>
                  <a:pt x="92524" y="15321"/>
                </a:cubicBezTo>
                <a:cubicBezTo>
                  <a:pt x="87258" y="10601"/>
                  <a:pt x="79982" y="9028"/>
                  <a:pt x="73405" y="6427"/>
                </a:cubicBezTo>
                <a:cubicBezTo>
                  <a:pt x="66810" y="3820"/>
                  <a:pt x="60365" y="1"/>
                  <a:pt x="53293" y="1"/>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9"/>
          <p:cNvSpPr/>
          <p:nvPr/>
        </p:nvSpPr>
        <p:spPr>
          <a:xfrm flipH="1" rot="-6519046">
            <a:off x="-1079409" y="625780"/>
            <a:ext cx="1420853" cy="1756299"/>
          </a:xfrm>
          <a:custGeom>
            <a:rect b="b" l="l" r="r" t="t"/>
            <a:pathLst>
              <a:path extrusionOk="0" fill="none" h="36383" w="29434">
                <a:moveTo>
                  <a:pt x="4349" y="10489"/>
                </a:moveTo>
                <a:cubicBezTo>
                  <a:pt x="2361" y="14226"/>
                  <a:pt x="1465" y="18421"/>
                  <a:pt x="809" y="22594"/>
                </a:cubicBezTo>
                <a:cubicBezTo>
                  <a:pt x="219" y="26353"/>
                  <a:pt x="1" y="30767"/>
                  <a:pt x="2732" y="33433"/>
                </a:cubicBezTo>
                <a:cubicBezTo>
                  <a:pt x="5748" y="36382"/>
                  <a:pt x="10817" y="35574"/>
                  <a:pt x="14575" y="33673"/>
                </a:cubicBezTo>
                <a:cubicBezTo>
                  <a:pt x="20694" y="30570"/>
                  <a:pt x="25413" y="25260"/>
                  <a:pt x="27795" y="18836"/>
                </a:cubicBezTo>
                <a:cubicBezTo>
                  <a:pt x="28888" y="15799"/>
                  <a:pt x="29434" y="12390"/>
                  <a:pt x="28232" y="9418"/>
                </a:cubicBezTo>
                <a:cubicBezTo>
                  <a:pt x="27139" y="6753"/>
                  <a:pt x="24780" y="4786"/>
                  <a:pt x="22179" y="3584"/>
                </a:cubicBezTo>
                <a:cubicBezTo>
                  <a:pt x="14532" y="1"/>
                  <a:pt x="8260" y="3103"/>
                  <a:pt x="4349" y="10489"/>
                </a:cubicBezTo>
                <a:close/>
              </a:path>
            </a:pathLst>
          </a:custGeom>
          <a:noFill/>
          <a:ln cap="flat" cmpd="sng" w="9525">
            <a:solidFill>
              <a:schemeClr val="lt2"/>
            </a:solidFill>
            <a:prstDash val="solid"/>
            <a:miter lim="2185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9"/>
          <p:cNvSpPr/>
          <p:nvPr/>
        </p:nvSpPr>
        <p:spPr>
          <a:xfrm rot="10800000">
            <a:off x="7954460" y="3849603"/>
            <a:ext cx="3095860" cy="2653926"/>
          </a:xfrm>
          <a:custGeom>
            <a:rect b="b" l="l" r="r" t="t"/>
            <a:pathLst>
              <a:path extrusionOk="0" fill="none" h="54978" w="64133">
                <a:moveTo>
                  <a:pt x="1312" y="54977"/>
                </a:moveTo>
                <a:cubicBezTo>
                  <a:pt x="1" y="53732"/>
                  <a:pt x="7801" y="51787"/>
                  <a:pt x="9265" y="50717"/>
                </a:cubicBezTo>
                <a:cubicBezTo>
                  <a:pt x="14510" y="46849"/>
                  <a:pt x="21567" y="47133"/>
                  <a:pt x="28079" y="47286"/>
                </a:cubicBezTo>
                <a:cubicBezTo>
                  <a:pt x="34590" y="47461"/>
                  <a:pt x="41823" y="47089"/>
                  <a:pt x="46368" y="42457"/>
                </a:cubicBezTo>
                <a:cubicBezTo>
                  <a:pt x="50279" y="38502"/>
                  <a:pt x="51066" y="32580"/>
                  <a:pt x="52443" y="27205"/>
                </a:cubicBezTo>
                <a:cubicBezTo>
                  <a:pt x="54846" y="17591"/>
                  <a:pt x="59522" y="8741"/>
                  <a:pt x="64133" y="1"/>
                </a:cubicBezTo>
              </a:path>
            </a:pathLst>
          </a:custGeom>
          <a:noFill/>
          <a:ln cap="flat" cmpd="sng" w="9525">
            <a:solidFill>
              <a:schemeClr val="lt2"/>
            </a:solidFill>
            <a:prstDash val="solid"/>
            <a:miter lim="2185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9"/>
          <p:cNvSpPr/>
          <p:nvPr/>
        </p:nvSpPr>
        <p:spPr>
          <a:xfrm rot="10800000">
            <a:off x="8647455" y="4428669"/>
            <a:ext cx="2275228" cy="1799551"/>
          </a:xfrm>
          <a:custGeom>
            <a:rect b="b" l="l" r="r" t="t"/>
            <a:pathLst>
              <a:path extrusionOk="0" fill="none" h="37279" w="47133">
                <a:moveTo>
                  <a:pt x="1" y="37278"/>
                </a:moveTo>
                <a:cubicBezTo>
                  <a:pt x="7627" y="36951"/>
                  <a:pt x="20606" y="35705"/>
                  <a:pt x="28232" y="35377"/>
                </a:cubicBezTo>
                <a:cubicBezTo>
                  <a:pt x="32274" y="35202"/>
                  <a:pt x="36710" y="34853"/>
                  <a:pt x="39616" y="32056"/>
                </a:cubicBezTo>
                <a:cubicBezTo>
                  <a:pt x="42435" y="29325"/>
                  <a:pt x="43003" y="25020"/>
                  <a:pt x="42675" y="21131"/>
                </a:cubicBezTo>
                <a:cubicBezTo>
                  <a:pt x="42347" y="17241"/>
                  <a:pt x="41277" y="13395"/>
                  <a:pt x="41473" y="9506"/>
                </a:cubicBezTo>
                <a:cubicBezTo>
                  <a:pt x="41648" y="5595"/>
                  <a:pt x="43484" y="1421"/>
                  <a:pt x="47133" y="1"/>
                </a:cubicBezTo>
              </a:path>
            </a:pathLst>
          </a:custGeom>
          <a:noFill/>
          <a:ln cap="flat" cmpd="sng" w="9525">
            <a:solidFill>
              <a:schemeClr val="lt2"/>
            </a:solidFill>
            <a:prstDash val="solid"/>
            <a:miter lim="2185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9"/>
          <p:cNvSpPr txBox="1"/>
          <p:nvPr>
            <p:ph type="title"/>
          </p:nvPr>
        </p:nvSpPr>
        <p:spPr>
          <a:xfrm>
            <a:off x="715650" y="536825"/>
            <a:ext cx="7712700" cy="61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34" name="Google Shape;34;p9"/>
          <p:cNvSpPr txBox="1"/>
          <p:nvPr>
            <p:ph idx="1" type="body"/>
          </p:nvPr>
        </p:nvSpPr>
        <p:spPr>
          <a:xfrm>
            <a:off x="715650" y="1152475"/>
            <a:ext cx="7712700" cy="7029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sz="1400">
                <a:solidFill>
                  <a:srgbClr val="191919"/>
                </a:solidFill>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10"/>
          <p:cNvSpPr/>
          <p:nvPr/>
        </p:nvSpPr>
        <p:spPr>
          <a:xfrm>
            <a:off x="7559774" y="4767337"/>
            <a:ext cx="1200161" cy="1015557"/>
          </a:xfrm>
          <a:custGeom>
            <a:rect b="b" l="l" r="r" t="t"/>
            <a:pathLst>
              <a:path extrusionOk="0" h="19287" w="22794">
                <a:moveTo>
                  <a:pt x="10656" y="1"/>
                </a:moveTo>
                <a:cubicBezTo>
                  <a:pt x="7958" y="1"/>
                  <a:pt x="5263" y="716"/>
                  <a:pt x="2987" y="2177"/>
                </a:cubicBezTo>
                <a:cubicBezTo>
                  <a:pt x="2091" y="2756"/>
                  <a:pt x="1232" y="3465"/>
                  <a:pt x="822" y="4436"/>
                </a:cubicBezTo>
                <a:cubicBezTo>
                  <a:pt x="0" y="6340"/>
                  <a:pt x="1139" y="8505"/>
                  <a:pt x="2371" y="10148"/>
                </a:cubicBezTo>
                <a:cubicBezTo>
                  <a:pt x="4331" y="12743"/>
                  <a:pt x="6665" y="15039"/>
                  <a:pt x="9297" y="16943"/>
                </a:cubicBezTo>
                <a:cubicBezTo>
                  <a:pt x="11014" y="18182"/>
                  <a:pt x="12982" y="19287"/>
                  <a:pt x="15075" y="19287"/>
                </a:cubicBezTo>
                <a:cubicBezTo>
                  <a:pt x="15190" y="19287"/>
                  <a:pt x="15304" y="19284"/>
                  <a:pt x="15420" y="19277"/>
                </a:cubicBezTo>
                <a:cubicBezTo>
                  <a:pt x="18799" y="19071"/>
                  <a:pt x="21375" y="15842"/>
                  <a:pt x="21916" y="12500"/>
                </a:cubicBezTo>
                <a:cubicBezTo>
                  <a:pt x="22794" y="7124"/>
                  <a:pt x="21058" y="2849"/>
                  <a:pt x="15980" y="964"/>
                </a:cubicBezTo>
                <a:cubicBezTo>
                  <a:pt x="14290" y="325"/>
                  <a:pt x="12472" y="1"/>
                  <a:pt x="106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0"/>
          <p:cNvSpPr/>
          <p:nvPr/>
        </p:nvSpPr>
        <p:spPr>
          <a:xfrm>
            <a:off x="3499072" y="4767333"/>
            <a:ext cx="2942906" cy="2316083"/>
          </a:xfrm>
          <a:custGeom>
            <a:rect b="b" l="l" r="r" t="t"/>
            <a:pathLst>
              <a:path extrusionOk="0" h="43986" w="55893">
                <a:moveTo>
                  <a:pt x="18581" y="0"/>
                </a:moveTo>
                <a:cubicBezTo>
                  <a:pt x="16738" y="0"/>
                  <a:pt x="14972" y="418"/>
                  <a:pt x="13535" y="1558"/>
                </a:cubicBezTo>
                <a:cubicBezTo>
                  <a:pt x="12266" y="2584"/>
                  <a:pt x="11426" y="4059"/>
                  <a:pt x="10660" y="5515"/>
                </a:cubicBezTo>
                <a:cubicBezTo>
                  <a:pt x="7636" y="11209"/>
                  <a:pt x="5041" y="17145"/>
                  <a:pt x="2932" y="23231"/>
                </a:cubicBezTo>
                <a:cubicBezTo>
                  <a:pt x="1" y="31613"/>
                  <a:pt x="916" y="37232"/>
                  <a:pt x="9186" y="41395"/>
                </a:cubicBezTo>
                <a:cubicBezTo>
                  <a:pt x="12992" y="43313"/>
                  <a:pt x="17401" y="43986"/>
                  <a:pt x="21969" y="43986"/>
                </a:cubicBezTo>
                <a:cubicBezTo>
                  <a:pt x="28962" y="43986"/>
                  <a:pt x="36328" y="42408"/>
                  <a:pt x="42470" y="41301"/>
                </a:cubicBezTo>
                <a:cubicBezTo>
                  <a:pt x="45308" y="40797"/>
                  <a:pt x="48183" y="40200"/>
                  <a:pt x="50666" y="38763"/>
                </a:cubicBezTo>
                <a:cubicBezTo>
                  <a:pt x="53167" y="37325"/>
                  <a:pt x="55258" y="34917"/>
                  <a:pt x="55594" y="32061"/>
                </a:cubicBezTo>
                <a:cubicBezTo>
                  <a:pt x="55893" y="29503"/>
                  <a:pt x="54810" y="27021"/>
                  <a:pt x="53578" y="24780"/>
                </a:cubicBezTo>
                <a:cubicBezTo>
                  <a:pt x="47156" y="13225"/>
                  <a:pt x="36478" y="4638"/>
                  <a:pt x="23821" y="867"/>
                </a:cubicBezTo>
                <a:cubicBezTo>
                  <a:pt x="22149" y="376"/>
                  <a:pt x="20330" y="0"/>
                  <a:pt x="1858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10"/>
          <p:cNvSpPr/>
          <p:nvPr/>
        </p:nvSpPr>
        <p:spPr>
          <a:xfrm>
            <a:off x="-940313" y="-2227350"/>
            <a:ext cx="5046321" cy="3132130"/>
          </a:xfrm>
          <a:custGeom>
            <a:rect b="b" l="l" r="r" t="t"/>
            <a:pathLst>
              <a:path extrusionOk="0" h="59484" w="95842">
                <a:moveTo>
                  <a:pt x="82662" y="1"/>
                </a:moveTo>
                <a:cubicBezTo>
                  <a:pt x="73496" y="1270"/>
                  <a:pt x="64666" y="4220"/>
                  <a:pt x="55892" y="7150"/>
                </a:cubicBezTo>
                <a:cubicBezTo>
                  <a:pt x="46726" y="10193"/>
                  <a:pt x="37429" y="13292"/>
                  <a:pt x="29253" y="18463"/>
                </a:cubicBezTo>
                <a:cubicBezTo>
                  <a:pt x="17399" y="25930"/>
                  <a:pt x="8494" y="37262"/>
                  <a:pt x="1158" y="49190"/>
                </a:cubicBezTo>
                <a:cubicBezTo>
                  <a:pt x="598" y="50124"/>
                  <a:pt x="0" y="51169"/>
                  <a:pt x="206" y="52233"/>
                </a:cubicBezTo>
                <a:cubicBezTo>
                  <a:pt x="430" y="53465"/>
                  <a:pt x="1699" y="54287"/>
                  <a:pt x="2931" y="54455"/>
                </a:cubicBezTo>
                <a:cubicBezTo>
                  <a:pt x="3132" y="54479"/>
                  <a:pt x="3332" y="54490"/>
                  <a:pt x="3532" y="54490"/>
                </a:cubicBezTo>
                <a:cubicBezTo>
                  <a:pt x="4577" y="54490"/>
                  <a:pt x="5609" y="54190"/>
                  <a:pt x="6627" y="53876"/>
                </a:cubicBezTo>
                <a:lnTo>
                  <a:pt x="6627" y="53876"/>
                </a:lnTo>
                <a:cubicBezTo>
                  <a:pt x="5395" y="55575"/>
                  <a:pt x="3435" y="57516"/>
                  <a:pt x="2819" y="59476"/>
                </a:cubicBezTo>
                <a:cubicBezTo>
                  <a:pt x="2880" y="59481"/>
                  <a:pt x="2941" y="59483"/>
                  <a:pt x="3002" y="59483"/>
                </a:cubicBezTo>
                <a:cubicBezTo>
                  <a:pt x="4433" y="59483"/>
                  <a:pt x="6046" y="58271"/>
                  <a:pt x="7299" y="57591"/>
                </a:cubicBezTo>
                <a:cubicBezTo>
                  <a:pt x="9969" y="56135"/>
                  <a:pt x="12620" y="54660"/>
                  <a:pt x="15401" y="53409"/>
                </a:cubicBezTo>
                <a:cubicBezTo>
                  <a:pt x="18164" y="52121"/>
                  <a:pt x="21039" y="51113"/>
                  <a:pt x="23988" y="50404"/>
                </a:cubicBezTo>
                <a:cubicBezTo>
                  <a:pt x="25445" y="50049"/>
                  <a:pt x="26919" y="49825"/>
                  <a:pt x="28394" y="49695"/>
                </a:cubicBezTo>
                <a:cubicBezTo>
                  <a:pt x="28491" y="49686"/>
                  <a:pt x="28597" y="49683"/>
                  <a:pt x="28711" y="49683"/>
                </a:cubicBezTo>
                <a:cubicBezTo>
                  <a:pt x="29490" y="49683"/>
                  <a:pt x="30616" y="49852"/>
                  <a:pt x="31531" y="49852"/>
                </a:cubicBezTo>
                <a:cubicBezTo>
                  <a:pt x="31996" y="49852"/>
                  <a:pt x="32406" y="49808"/>
                  <a:pt x="32688" y="49676"/>
                </a:cubicBezTo>
                <a:cubicBezTo>
                  <a:pt x="38045" y="50105"/>
                  <a:pt x="43104" y="52252"/>
                  <a:pt x="48201" y="53932"/>
                </a:cubicBezTo>
                <a:cubicBezTo>
                  <a:pt x="51805" y="55129"/>
                  <a:pt x="55613" y="56113"/>
                  <a:pt x="59370" y="56113"/>
                </a:cubicBezTo>
                <a:cubicBezTo>
                  <a:pt x="60945" y="56113"/>
                  <a:pt x="62511" y="55940"/>
                  <a:pt x="64050" y="55538"/>
                </a:cubicBezTo>
                <a:cubicBezTo>
                  <a:pt x="72376" y="53353"/>
                  <a:pt x="77733" y="45102"/>
                  <a:pt x="85630" y="41686"/>
                </a:cubicBezTo>
                <a:cubicBezTo>
                  <a:pt x="88542" y="40417"/>
                  <a:pt x="92014" y="39651"/>
                  <a:pt x="93732" y="36982"/>
                </a:cubicBezTo>
                <a:cubicBezTo>
                  <a:pt x="95841" y="33715"/>
                  <a:pt x="94217" y="29403"/>
                  <a:pt x="92574" y="25874"/>
                </a:cubicBezTo>
                <a:cubicBezTo>
                  <a:pt x="90334" y="21114"/>
                  <a:pt x="88094" y="16354"/>
                  <a:pt x="85873" y="11593"/>
                </a:cubicBezTo>
                <a:cubicBezTo>
                  <a:pt x="84137" y="7916"/>
                  <a:pt x="82382" y="4033"/>
                  <a:pt x="826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0"/>
          <p:cNvSpPr/>
          <p:nvPr/>
        </p:nvSpPr>
        <p:spPr>
          <a:xfrm>
            <a:off x="8041781" y="-981239"/>
            <a:ext cx="2690279" cy="2521964"/>
          </a:xfrm>
          <a:custGeom>
            <a:rect b="b" l="l" r="r" t="t"/>
            <a:pathLst>
              <a:path extrusionOk="0" h="47896" w="51095">
                <a:moveTo>
                  <a:pt x="22656" y="1"/>
                </a:moveTo>
                <a:cubicBezTo>
                  <a:pt x="18542" y="1"/>
                  <a:pt x="14839" y="564"/>
                  <a:pt x="12190" y="2124"/>
                </a:cubicBezTo>
                <a:cubicBezTo>
                  <a:pt x="3099" y="7463"/>
                  <a:pt x="0" y="25590"/>
                  <a:pt x="112" y="34961"/>
                </a:cubicBezTo>
                <a:cubicBezTo>
                  <a:pt x="168" y="39106"/>
                  <a:pt x="1008" y="43735"/>
                  <a:pt x="4368" y="46162"/>
                </a:cubicBezTo>
                <a:cubicBezTo>
                  <a:pt x="6174" y="47473"/>
                  <a:pt x="8322" y="47896"/>
                  <a:pt x="10554" y="47896"/>
                </a:cubicBezTo>
                <a:cubicBezTo>
                  <a:pt x="12455" y="47896"/>
                  <a:pt x="14416" y="47590"/>
                  <a:pt x="16279" y="47263"/>
                </a:cubicBezTo>
                <a:lnTo>
                  <a:pt x="36739" y="43679"/>
                </a:lnTo>
                <a:cubicBezTo>
                  <a:pt x="41947" y="42764"/>
                  <a:pt x="48051" y="41122"/>
                  <a:pt x="49731" y="36100"/>
                </a:cubicBezTo>
                <a:cubicBezTo>
                  <a:pt x="51094" y="32086"/>
                  <a:pt x="48835" y="27867"/>
                  <a:pt x="47529" y="23817"/>
                </a:cubicBezTo>
                <a:cubicBezTo>
                  <a:pt x="45382" y="17152"/>
                  <a:pt x="45737" y="9909"/>
                  <a:pt x="48537" y="3487"/>
                </a:cubicBezTo>
                <a:cubicBezTo>
                  <a:pt x="42312" y="2620"/>
                  <a:pt x="31529" y="1"/>
                  <a:pt x="226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10"/>
          <p:cNvSpPr/>
          <p:nvPr/>
        </p:nvSpPr>
        <p:spPr>
          <a:xfrm rot="403286">
            <a:off x="-1529020" y="4239609"/>
            <a:ext cx="4566182" cy="2457274"/>
          </a:xfrm>
          <a:custGeom>
            <a:rect b="b" l="l" r="r" t="t"/>
            <a:pathLst>
              <a:path extrusionOk="0" h="46668" w="86724">
                <a:moveTo>
                  <a:pt x="30969" y="0"/>
                </a:moveTo>
                <a:cubicBezTo>
                  <a:pt x="15463" y="0"/>
                  <a:pt x="29" y="20548"/>
                  <a:pt x="11" y="35048"/>
                </a:cubicBezTo>
                <a:cubicBezTo>
                  <a:pt x="0" y="44587"/>
                  <a:pt x="11053" y="46668"/>
                  <a:pt x="22307" y="46668"/>
                </a:cubicBezTo>
                <a:cubicBezTo>
                  <a:pt x="30654" y="46668"/>
                  <a:pt x="39112" y="45523"/>
                  <a:pt x="43246" y="45428"/>
                </a:cubicBezTo>
                <a:cubicBezTo>
                  <a:pt x="52767" y="45185"/>
                  <a:pt x="62661" y="44905"/>
                  <a:pt x="71229" y="40723"/>
                </a:cubicBezTo>
                <a:cubicBezTo>
                  <a:pt x="79798" y="36560"/>
                  <a:pt x="86724" y="27376"/>
                  <a:pt x="85099" y="17986"/>
                </a:cubicBezTo>
                <a:cubicBezTo>
                  <a:pt x="84595" y="15036"/>
                  <a:pt x="83233" y="12180"/>
                  <a:pt x="80955" y="10276"/>
                </a:cubicBezTo>
                <a:cubicBezTo>
                  <a:pt x="78311" y="8080"/>
                  <a:pt x="75128" y="7483"/>
                  <a:pt x="71718" y="7483"/>
                </a:cubicBezTo>
                <a:cubicBezTo>
                  <a:pt x="67657" y="7483"/>
                  <a:pt x="63272" y="8330"/>
                  <a:pt x="59091" y="8330"/>
                </a:cubicBezTo>
                <a:cubicBezTo>
                  <a:pt x="58159" y="8330"/>
                  <a:pt x="57238" y="8288"/>
                  <a:pt x="56332" y="8185"/>
                </a:cubicBezTo>
                <a:cubicBezTo>
                  <a:pt x="48006" y="7214"/>
                  <a:pt x="41006" y="905"/>
                  <a:pt x="32661" y="83"/>
                </a:cubicBezTo>
                <a:cubicBezTo>
                  <a:pt x="32097" y="28"/>
                  <a:pt x="31533" y="0"/>
                  <a:pt x="3096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10"/>
          <p:cNvSpPr/>
          <p:nvPr/>
        </p:nvSpPr>
        <p:spPr>
          <a:xfrm>
            <a:off x="2667970" y="-880571"/>
            <a:ext cx="1514760" cy="1590760"/>
          </a:xfrm>
          <a:custGeom>
            <a:rect b="b" l="l" r="r" t="t"/>
            <a:pathLst>
              <a:path extrusionOk="0" h="30211" w="28769">
                <a:moveTo>
                  <a:pt x="10896" y="1"/>
                </a:moveTo>
                <a:cubicBezTo>
                  <a:pt x="9906" y="1"/>
                  <a:pt x="8926" y="204"/>
                  <a:pt x="7972" y="718"/>
                </a:cubicBezTo>
                <a:cubicBezTo>
                  <a:pt x="4985" y="2323"/>
                  <a:pt x="2727" y="5310"/>
                  <a:pt x="1569" y="8427"/>
                </a:cubicBezTo>
                <a:cubicBezTo>
                  <a:pt x="1" y="12665"/>
                  <a:pt x="169" y="17407"/>
                  <a:pt x="1252" y="21794"/>
                </a:cubicBezTo>
                <a:cubicBezTo>
                  <a:pt x="1924" y="24500"/>
                  <a:pt x="3044" y="27282"/>
                  <a:pt x="5340" y="28850"/>
                </a:cubicBezTo>
                <a:cubicBezTo>
                  <a:pt x="6819" y="29856"/>
                  <a:pt x="8527" y="30210"/>
                  <a:pt x="10308" y="30210"/>
                </a:cubicBezTo>
                <a:cubicBezTo>
                  <a:pt x="12326" y="30210"/>
                  <a:pt x="14436" y="29755"/>
                  <a:pt x="16410" y="29279"/>
                </a:cubicBezTo>
                <a:cubicBezTo>
                  <a:pt x="20312" y="28346"/>
                  <a:pt x="24568" y="27170"/>
                  <a:pt x="26845" y="23866"/>
                </a:cubicBezTo>
                <a:cubicBezTo>
                  <a:pt x="28656" y="21215"/>
                  <a:pt x="28768" y="17724"/>
                  <a:pt x="28003" y="14607"/>
                </a:cubicBezTo>
                <a:cubicBezTo>
                  <a:pt x="26547" y="8577"/>
                  <a:pt x="21842" y="3536"/>
                  <a:pt x="16111" y="1296"/>
                </a:cubicBezTo>
                <a:cubicBezTo>
                  <a:pt x="14409" y="630"/>
                  <a:pt x="12638" y="1"/>
                  <a:pt x="10896" y="1"/>
                </a:cubicBezTo>
                <a:close/>
              </a:path>
            </a:pathLst>
          </a:custGeom>
          <a:solidFill>
            <a:srgbClr val="CD816A">
              <a:alpha val="4078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10"/>
          <p:cNvSpPr/>
          <p:nvPr/>
        </p:nvSpPr>
        <p:spPr>
          <a:xfrm>
            <a:off x="4990064" y="4449674"/>
            <a:ext cx="7209707" cy="2037117"/>
          </a:xfrm>
          <a:custGeom>
            <a:rect b="b" l="l" r="r" t="t"/>
            <a:pathLst>
              <a:path extrusionOk="0" h="38688" w="136930">
                <a:moveTo>
                  <a:pt x="84653" y="0"/>
                </a:moveTo>
                <a:cubicBezTo>
                  <a:pt x="84494" y="0"/>
                  <a:pt x="84334" y="1"/>
                  <a:pt x="84174" y="3"/>
                </a:cubicBezTo>
                <a:cubicBezTo>
                  <a:pt x="62240" y="265"/>
                  <a:pt x="44318" y="20370"/>
                  <a:pt x="22384" y="20706"/>
                </a:cubicBezTo>
                <a:cubicBezTo>
                  <a:pt x="22149" y="20710"/>
                  <a:pt x="21915" y="20711"/>
                  <a:pt x="21679" y="20711"/>
                </a:cubicBezTo>
                <a:cubicBezTo>
                  <a:pt x="20662" y="20711"/>
                  <a:pt x="19635" y="20682"/>
                  <a:pt x="18612" y="20682"/>
                </a:cubicBezTo>
                <a:cubicBezTo>
                  <a:pt x="16421" y="20682"/>
                  <a:pt x="14251" y="20816"/>
                  <a:pt x="12247" y="21658"/>
                </a:cubicBezTo>
                <a:cubicBezTo>
                  <a:pt x="9316" y="22872"/>
                  <a:pt x="7169" y="25392"/>
                  <a:pt x="5302" y="27949"/>
                </a:cubicBezTo>
                <a:cubicBezTo>
                  <a:pt x="3902" y="29872"/>
                  <a:pt x="1" y="34502"/>
                  <a:pt x="785" y="37040"/>
                </a:cubicBezTo>
                <a:cubicBezTo>
                  <a:pt x="1156" y="38246"/>
                  <a:pt x="1967" y="38687"/>
                  <a:pt x="2927" y="38687"/>
                </a:cubicBezTo>
                <a:cubicBezTo>
                  <a:pt x="4716" y="38687"/>
                  <a:pt x="7024" y="37154"/>
                  <a:pt x="7972" y="36182"/>
                </a:cubicBezTo>
                <a:cubicBezTo>
                  <a:pt x="9820" y="34278"/>
                  <a:pt x="11108" y="31869"/>
                  <a:pt x="13031" y="30059"/>
                </a:cubicBezTo>
                <a:cubicBezTo>
                  <a:pt x="17399" y="25914"/>
                  <a:pt x="24026" y="25690"/>
                  <a:pt x="29944" y="24589"/>
                </a:cubicBezTo>
                <a:cubicBezTo>
                  <a:pt x="47343" y="21322"/>
                  <a:pt x="62277" y="8703"/>
                  <a:pt x="79918" y="7452"/>
                </a:cubicBezTo>
                <a:cubicBezTo>
                  <a:pt x="80904" y="7383"/>
                  <a:pt x="81889" y="7351"/>
                  <a:pt x="82873" y="7351"/>
                </a:cubicBezTo>
                <a:cubicBezTo>
                  <a:pt x="90970" y="7351"/>
                  <a:pt x="98959" y="9548"/>
                  <a:pt x="106800" y="11745"/>
                </a:cubicBezTo>
                <a:lnTo>
                  <a:pt x="136277" y="19959"/>
                </a:lnTo>
                <a:lnTo>
                  <a:pt x="136930" y="15759"/>
                </a:lnTo>
                <a:cubicBezTo>
                  <a:pt x="118738" y="13686"/>
                  <a:pt x="102931" y="0"/>
                  <a:pt x="84653" y="0"/>
                </a:cubicBezTo>
                <a:close/>
              </a:path>
            </a:pathLst>
          </a:custGeom>
          <a:solidFill>
            <a:srgbClr val="CD816A">
              <a:alpha val="4078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10"/>
          <p:cNvSpPr/>
          <p:nvPr/>
        </p:nvSpPr>
        <p:spPr>
          <a:xfrm rot="2759679">
            <a:off x="7480657" y="589076"/>
            <a:ext cx="2718957" cy="115374"/>
          </a:xfrm>
          <a:custGeom>
            <a:rect b="b" l="l" r="r" t="t"/>
            <a:pathLst>
              <a:path extrusionOk="0" fill="none" h="934" w="22011">
                <a:moveTo>
                  <a:pt x="1" y="0"/>
                </a:moveTo>
                <a:cubicBezTo>
                  <a:pt x="7319" y="691"/>
                  <a:pt x="14674" y="934"/>
                  <a:pt x="22010" y="747"/>
                </a:cubicBezTo>
              </a:path>
            </a:pathLst>
          </a:custGeom>
          <a:noFill/>
          <a:ln cap="flat" cmpd="sng" w="9525">
            <a:solidFill>
              <a:schemeClr val="lt2"/>
            </a:solidFill>
            <a:prstDash val="solid"/>
            <a:miter lim="186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10"/>
          <p:cNvSpPr/>
          <p:nvPr/>
        </p:nvSpPr>
        <p:spPr>
          <a:xfrm rot="2759679">
            <a:off x="7063029" y="784345"/>
            <a:ext cx="2532184" cy="163797"/>
          </a:xfrm>
          <a:custGeom>
            <a:rect b="b" l="l" r="r" t="t"/>
            <a:pathLst>
              <a:path extrusionOk="0" fill="none" h="1326" w="20499">
                <a:moveTo>
                  <a:pt x="1" y="1325"/>
                </a:moveTo>
                <a:cubicBezTo>
                  <a:pt x="6777" y="336"/>
                  <a:pt x="13647" y="0"/>
                  <a:pt x="20498" y="336"/>
                </a:cubicBezTo>
              </a:path>
            </a:pathLst>
          </a:custGeom>
          <a:noFill/>
          <a:ln cap="flat" cmpd="sng" w="9525">
            <a:solidFill>
              <a:schemeClr val="lt2"/>
            </a:solidFill>
            <a:prstDash val="solid"/>
            <a:miter lim="186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10"/>
          <p:cNvSpPr/>
          <p:nvPr/>
        </p:nvSpPr>
        <p:spPr>
          <a:xfrm>
            <a:off x="243709" y="3962170"/>
            <a:ext cx="1725054" cy="1601291"/>
          </a:xfrm>
          <a:custGeom>
            <a:rect b="b" l="l" r="r" t="t"/>
            <a:pathLst>
              <a:path extrusionOk="0" fill="none" h="30411" w="32763">
                <a:moveTo>
                  <a:pt x="38" y="21823"/>
                </a:moveTo>
                <a:cubicBezTo>
                  <a:pt x="0" y="23298"/>
                  <a:pt x="168" y="24903"/>
                  <a:pt x="1139" y="26023"/>
                </a:cubicBezTo>
                <a:cubicBezTo>
                  <a:pt x="1923" y="26938"/>
                  <a:pt x="3118" y="27386"/>
                  <a:pt x="4257" y="27759"/>
                </a:cubicBezTo>
                <a:cubicBezTo>
                  <a:pt x="11444" y="30037"/>
                  <a:pt x="19098" y="30410"/>
                  <a:pt x="26490" y="28861"/>
                </a:cubicBezTo>
                <a:cubicBezTo>
                  <a:pt x="28189" y="28506"/>
                  <a:pt x="29944" y="27983"/>
                  <a:pt x="31120" y="26714"/>
                </a:cubicBezTo>
                <a:cubicBezTo>
                  <a:pt x="32445" y="25295"/>
                  <a:pt x="32763" y="23204"/>
                  <a:pt x="32595" y="21282"/>
                </a:cubicBezTo>
                <a:cubicBezTo>
                  <a:pt x="32314" y="17287"/>
                  <a:pt x="30373" y="13572"/>
                  <a:pt x="27834" y="10510"/>
                </a:cubicBezTo>
                <a:cubicBezTo>
                  <a:pt x="25781" y="8027"/>
                  <a:pt x="23317" y="5937"/>
                  <a:pt x="20815" y="3977"/>
                </a:cubicBezTo>
                <a:cubicBezTo>
                  <a:pt x="18836" y="2408"/>
                  <a:pt x="16316" y="0"/>
                  <a:pt x="13572" y="822"/>
                </a:cubicBezTo>
                <a:cubicBezTo>
                  <a:pt x="8662" y="2259"/>
                  <a:pt x="4238" y="8083"/>
                  <a:pt x="2203" y="12489"/>
                </a:cubicBezTo>
                <a:cubicBezTo>
                  <a:pt x="840" y="15420"/>
                  <a:pt x="94" y="18593"/>
                  <a:pt x="38" y="21823"/>
                </a:cubicBezTo>
                <a:close/>
              </a:path>
            </a:pathLst>
          </a:custGeom>
          <a:noFill/>
          <a:ln cap="flat" cmpd="sng" w="9525">
            <a:solidFill>
              <a:schemeClr val="lt2"/>
            </a:solidFill>
            <a:prstDash val="solid"/>
            <a:miter lim="186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10"/>
          <p:cNvSpPr txBox="1"/>
          <p:nvPr>
            <p:ph type="title"/>
          </p:nvPr>
        </p:nvSpPr>
        <p:spPr>
          <a:xfrm>
            <a:off x="1015950" y="1783105"/>
            <a:ext cx="5580000" cy="50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200"/>
              <a:buNone/>
              <a:defRPr sz="39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7" name="Google Shape;47;p10"/>
          <p:cNvSpPr txBox="1"/>
          <p:nvPr>
            <p:ph idx="1" type="subTitle"/>
          </p:nvPr>
        </p:nvSpPr>
        <p:spPr>
          <a:xfrm>
            <a:off x="1015950" y="2377655"/>
            <a:ext cx="5580000" cy="1180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100"/>
              <a:buNone/>
              <a:defRPr sz="17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8" name="Shape 4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5">
    <p:spTree>
      <p:nvGrpSpPr>
        <p:cNvPr id="49" name="Shape 49"/>
        <p:cNvGrpSpPr/>
        <p:nvPr/>
      </p:nvGrpSpPr>
      <p:grpSpPr>
        <a:xfrm>
          <a:off x="0" y="0"/>
          <a:ext cx="0" cy="0"/>
          <a:chOff x="0" y="0"/>
          <a:chExt cx="0" cy="0"/>
        </a:xfrm>
      </p:grpSpPr>
      <p:sp>
        <p:nvSpPr>
          <p:cNvPr id="50" name="Google Shape;50;p12"/>
          <p:cNvSpPr/>
          <p:nvPr/>
        </p:nvSpPr>
        <p:spPr>
          <a:xfrm flipH="1">
            <a:off x="2503877" y="4307483"/>
            <a:ext cx="2942906" cy="2316083"/>
          </a:xfrm>
          <a:custGeom>
            <a:rect b="b" l="l" r="r" t="t"/>
            <a:pathLst>
              <a:path extrusionOk="0" h="43986" w="55893">
                <a:moveTo>
                  <a:pt x="18581" y="0"/>
                </a:moveTo>
                <a:cubicBezTo>
                  <a:pt x="16738" y="0"/>
                  <a:pt x="14972" y="418"/>
                  <a:pt x="13535" y="1558"/>
                </a:cubicBezTo>
                <a:cubicBezTo>
                  <a:pt x="12266" y="2584"/>
                  <a:pt x="11426" y="4059"/>
                  <a:pt x="10660" y="5515"/>
                </a:cubicBezTo>
                <a:cubicBezTo>
                  <a:pt x="7636" y="11209"/>
                  <a:pt x="5041" y="17145"/>
                  <a:pt x="2932" y="23231"/>
                </a:cubicBezTo>
                <a:cubicBezTo>
                  <a:pt x="1" y="31613"/>
                  <a:pt x="916" y="37232"/>
                  <a:pt x="9186" y="41395"/>
                </a:cubicBezTo>
                <a:cubicBezTo>
                  <a:pt x="12992" y="43313"/>
                  <a:pt x="17401" y="43986"/>
                  <a:pt x="21969" y="43986"/>
                </a:cubicBezTo>
                <a:cubicBezTo>
                  <a:pt x="28962" y="43986"/>
                  <a:pt x="36328" y="42408"/>
                  <a:pt x="42470" y="41301"/>
                </a:cubicBezTo>
                <a:cubicBezTo>
                  <a:pt x="45308" y="40797"/>
                  <a:pt x="48183" y="40200"/>
                  <a:pt x="50666" y="38763"/>
                </a:cubicBezTo>
                <a:cubicBezTo>
                  <a:pt x="53167" y="37325"/>
                  <a:pt x="55258" y="34917"/>
                  <a:pt x="55594" y="32061"/>
                </a:cubicBezTo>
                <a:cubicBezTo>
                  <a:pt x="55893" y="29503"/>
                  <a:pt x="54810" y="27021"/>
                  <a:pt x="53578" y="24780"/>
                </a:cubicBezTo>
                <a:cubicBezTo>
                  <a:pt x="47156" y="13225"/>
                  <a:pt x="36478" y="4638"/>
                  <a:pt x="23821" y="867"/>
                </a:cubicBezTo>
                <a:cubicBezTo>
                  <a:pt x="22149" y="376"/>
                  <a:pt x="20330" y="0"/>
                  <a:pt x="18581" y="0"/>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12"/>
          <p:cNvSpPr/>
          <p:nvPr/>
        </p:nvSpPr>
        <p:spPr>
          <a:xfrm flipH="1">
            <a:off x="-2292043" y="-612501"/>
            <a:ext cx="2690279" cy="2521964"/>
          </a:xfrm>
          <a:custGeom>
            <a:rect b="b" l="l" r="r" t="t"/>
            <a:pathLst>
              <a:path extrusionOk="0" h="47896" w="51095">
                <a:moveTo>
                  <a:pt x="22656" y="1"/>
                </a:moveTo>
                <a:cubicBezTo>
                  <a:pt x="18542" y="1"/>
                  <a:pt x="14839" y="564"/>
                  <a:pt x="12190" y="2124"/>
                </a:cubicBezTo>
                <a:cubicBezTo>
                  <a:pt x="3099" y="7463"/>
                  <a:pt x="0" y="25590"/>
                  <a:pt x="112" y="34961"/>
                </a:cubicBezTo>
                <a:cubicBezTo>
                  <a:pt x="168" y="39106"/>
                  <a:pt x="1008" y="43735"/>
                  <a:pt x="4368" y="46162"/>
                </a:cubicBezTo>
                <a:cubicBezTo>
                  <a:pt x="6174" y="47473"/>
                  <a:pt x="8322" y="47896"/>
                  <a:pt x="10554" y="47896"/>
                </a:cubicBezTo>
                <a:cubicBezTo>
                  <a:pt x="12455" y="47896"/>
                  <a:pt x="14416" y="47590"/>
                  <a:pt x="16279" y="47263"/>
                </a:cubicBezTo>
                <a:lnTo>
                  <a:pt x="36739" y="43679"/>
                </a:lnTo>
                <a:cubicBezTo>
                  <a:pt x="41947" y="42764"/>
                  <a:pt x="48051" y="41122"/>
                  <a:pt x="49731" y="36100"/>
                </a:cubicBezTo>
                <a:cubicBezTo>
                  <a:pt x="51094" y="32086"/>
                  <a:pt x="48835" y="27867"/>
                  <a:pt x="47529" y="23817"/>
                </a:cubicBezTo>
                <a:cubicBezTo>
                  <a:pt x="45382" y="17152"/>
                  <a:pt x="45737" y="9909"/>
                  <a:pt x="48537" y="3487"/>
                </a:cubicBezTo>
                <a:cubicBezTo>
                  <a:pt x="42312" y="2620"/>
                  <a:pt x="31529" y="1"/>
                  <a:pt x="226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12"/>
          <p:cNvSpPr/>
          <p:nvPr/>
        </p:nvSpPr>
        <p:spPr>
          <a:xfrm flipH="1" rot="-1705972">
            <a:off x="7351914" y="4003540"/>
            <a:ext cx="4566351" cy="2457305"/>
          </a:xfrm>
          <a:custGeom>
            <a:rect b="b" l="l" r="r" t="t"/>
            <a:pathLst>
              <a:path extrusionOk="0" h="46668" w="86724">
                <a:moveTo>
                  <a:pt x="30969" y="0"/>
                </a:moveTo>
                <a:cubicBezTo>
                  <a:pt x="15463" y="0"/>
                  <a:pt x="29" y="20548"/>
                  <a:pt x="11" y="35048"/>
                </a:cubicBezTo>
                <a:cubicBezTo>
                  <a:pt x="0" y="44587"/>
                  <a:pt x="11053" y="46668"/>
                  <a:pt x="22307" y="46668"/>
                </a:cubicBezTo>
                <a:cubicBezTo>
                  <a:pt x="30654" y="46668"/>
                  <a:pt x="39112" y="45523"/>
                  <a:pt x="43246" y="45428"/>
                </a:cubicBezTo>
                <a:cubicBezTo>
                  <a:pt x="52767" y="45185"/>
                  <a:pt x="62661" y="44905"/>
                  <a:pt x="71229" y="40723"/>
                </a:cubicBezTo>
                <a:cubicBezTo>
                  <a:pt x="79798" y="36560"/>
                  <a:pt x="86724" y="27376"/>
                  <a:pt x="85099" y="17986"/>
                </a:cubicBezTo>
                <a:cubicBezTo>
                  <a:pt x="84595" y="15036"/>
                  <a:pt x="83233" y="12180"/>
                  <a:pt x="80955" y="10276"/>
                </a:cubicBezTo>
                <a:cubicBezTo>
                  <a:pt x="78311" y="8080"/>
                  <a:pt x="75128" y="7483"/>
                  <a:pt x="71718" y="7483"/>
                </a:cubicBezTo>
                <a:cubicBezTo>
                  <a:pt x="67657" y="7483"/>
                  <a:pt x="63272" y="8330"/>
                  <a:pt x="59091" y="8330"/>
                </a:cubicBezTo>
                <a:cubicBezTo>
                  <a:pt x="58159" y="8330"/>
                  <a:pt x="57238" y="8288"/>
                  <a:pt x="56332" y="8185"/>
                </a:cubicBezTo>
                <a:cubicBezTo>
                  <a:pt x="48006" y="7214"/>
                  <a:pt x="41006" y="905"/>
                  <a:pt x="32661" y="83"/>
                </a:cubicBezTo>
                <a:cubicBezTo>
                  <a:pt x="32097" y="28"/>
                  <a:pt x="31533" y="0"/>
                  <a:pt x="30969" y="0"/>
                </a:cubicBezTo>
                <a:close/>
              </a:path>
            </a:pathLst>
          </a:custGeom>
          <a:solidFill>
            <a:srgbClr val="CD816A">
              <a:alpha val="4078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12"/>
          <p:cNvSpPr/>
          <p:nvPr/>
        </p:nvSpPr>
        <p:spPr>
          <a:xfrm flipH="1" rot="2047073">
            <a:off x="-896619" y="2531975"/>
            <a:ext cx="1394810" cy="1345722"/>
          </a:xfrm>
          <a:custGeom>
            <a:rect b="b" l="l" r="r" t="t"/>
            <a:pathLst>
              <a:path extrusionOk="0" fill="none" h="25557" w="26491">
                <a:moveTo>
                  <a:pt x="2707" y="9763"/>
                </a:moveTo>
                <a:cubicBezTo>
                  <a:pt x="1083" y="12209"/>
                  <a:pt x="1" y="15270"/>
                  <a:pt x="878" y="18071"/>
                </a:cubicBezTo>
                <a:cubicBezTo>
                  <a:pt x="1625" y="20497"/>
                  <a:pt x="3734" y="22308"/>
                  <a:pt x="6068" y="23298"/>
                </a:cubicBezTo>
                <a:cubicBezTo>
                  <a:pt x="8401" y="24287"/>
                  <a:pt x="10959" y="24604"/>
                  <a:pt x="13479" y="24884"/>
                </a:cubicBezTo>
                <a:cubicBezTo>
                  <a:pt x="16951" y="25295"/>
                  <a:pt x="20909" y="25556"/>
                  <a:pt x="23485" y="23186"/>
                </a:cubicBezTo>
                <a:cubicBezTo>
                  <a:pt x="25296" y="21505"/>
                  <a:pt x="25930" y="18892"/>
                  <a:pt x="26192" y="16428"/>
                </a:cubicBezTo>
                <a:cubicBezTo>
                  <a:pt x="26490" y="13702"/>
                  <a:pt x="26472" y="10883"/>
                  <a:pt x="25538" y="8307"/>
                </a:cubicBezTo>
                <a:cubicBezTo>
                  <a:pt x="23951" y="3790"/>
                  <a:pt x="19807" y="0"/>
                  <a:pt x="14972" y="1176"/>
                </a:cubicBezTo>
                <a:cubicBezTo>
                  <a:pt x="9951" y="2408"/>
                  <a:pt x="5582" y="5470"/>
                  <a:pt x="2707" y="9763"/>
                </a:cubicBezTo>
                <a:close/>
              </a:path>
            </a:pathLst>
          </a:custGeom>
          <a:noFill/>
          <a:ln cap="flat" cmpd="sng" w="9525">
            <a:solidFill>
              <a:schemeClr val="lt2"/>
            </a:solidFill>
            <a:prstDash val="solid"/>
            <a:miter lim="186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12"/>
          <p:cNvSpPr/>
          <p:nvPr/>
        </p:nvSpPr>
        <p:spPr>
          <a:xfrm rot="-9205732">
            <a:off x="-3257358" y="3439342"/>
            <a:ext cx="7209886" cy="2037200"/>
          </a:xfrm>
          <a:custGeom>
            <a:rect b="b" l="l" r="r" t="t"/>
            <a:pathLst>
              <a:path extrusionOk="0" h="38688" w="136930">
                <a:moveTo>
                  <a:pt x="84653" y="0"/>
                </a:moveTo>
                <a:cubicBezTo>
                  <a:pt x="84494" y="0"/>
                  <a:pt x="84334" y="1"/>
                  <a:pt x="84174" y="3"/>
                </a:cubicBezTo>
                <a:cubicBezTo>
                  <a:pt x="62240" y="265"/>
                  <a:pt x="44318" y="20370"/>
                  <a:pt x="22384" y="20706"/>
                </a:cubicBezTo>
                <a:cubicBezTo>
                  <a:pt x="22149" y="20710"/>
                  <a:pt x="21915" y="20711"/>
                  <a:pt x="21679" y="20711"/>
                </a:cubicBezTo>
                <a:cubicBezTo>
                  <a:pt x="20662" y="20711"/>
                  <a:pt x="19635" y="20682"/>
                  <a:pt x="18612" y="20682"/>
                </a:cubicBezTo>
                <a:cubicBezTo>
                  <a:pt x="16421" y="20682"/>
                  <a:pt x="14251" y="20816"/>
                  <a:pt x="12247" y="21658"/>
                </a:cubicBezTo>
                <a:cubicBezTo>
                  <a:pt x="9316" y="22872"/>
                  <a:pt x="7169" y="25392"/>
                  <a:pt x="5302" y="27949"/>
                </a:cubicBezTo>
                <a:cubicBezTo>
                  <a:pt x="3902" y="29872"/>
                  <a:pt x="1" y="34502"/>
                  <a:pt x="785" y="37040"/>
                </a:cubicBezTo>
                <a:cubicBezTo>
                  <a:pt x="1156" y="38246"/>
                  <a:pt x="1967" y="38687"/>
                  <a:pt x="2927" y="38687"/>
                </a:cubicBezTo>
                <a:cubicBezTo>
                  <a:pt x="4716" y="38687"/>
                  <a:pt x="7024" y="37154"/>
                  <a:pt x="7972" y="36182"/>
                </a:cubicBezTo>
                <a:cubicBezTo>
                  <a:pt x="9820" y="34278"/>
                  <a:pt x="11108" y="31869"/>
                  <a:pt x="13031" y="30059"/>
                </a:cubicBezTo>
                <a:cubicBezTo>
                  <a:pt x="17399" y="25914"/>
                  <a:pt x="24026" y="25690"/>
                  <a:pt x="29944" y="24589"/>
                </a:cubicBezTo>
                <a:cubicBezTo>
                  <a:pt x="47343" y="21322"/>
                  <a:pt x="62277" y="8703"/>
                  <a:pt x="79918" y="7452"/>
                </a:cubicBezTo>
                <a:cubicBezTo>
                  <a:pt x="80904" y="7383"/>
                  <a:pt x="81889" y="7351"/>
                  <a:pt x="82873" y="7351"/>
                </a:cubicBezTo>
                <a:cubicBezTo>
                  <a:pt x="90970" y="7351"/>
                  <a:pt x="98959" y="9548"/>
                  <a:pt x="106800" y="11745"/>
                </a:cubicBezTo>
                <a:lnTo>
                  <a:pt x="136277" y="19959"/>
                </a:lnTo>
                <a:lnTo>
                  <a:pt x="136930" y="15759"/>
                </a:lnTo>
                <a:cubicBezTo>
                  <a:pt x="118738" y="13686"/>
                  <a:pt x="102931" y="0"/>
                  <a:pt x="84653" y="0"/>
                </a:cubicBezTo>
                <a:close/>
              </a:path>
            </a:pathLst>
          </a:custGeom>
          <a:solidFill>
            <a:srgbClr val="CD816A">
              <a:alpha val="4078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12"/>
          <p:cNvSpPr/>
          <p:nvPr/>
        </p:nvSpPr>
        <p:spPr>
          <a:xfrm flipH="1">
            <a:off x="8772567" y="3458020"/>
            <a:ext cx="1725054" cy="1601291"/>
          </a:xfrm>
          <a:custGeom>
            <a:rect b="b" l="l" r="r" t="t"/>
            <a:pathLst>
              <a:path extrusionOk="0" fill="none" h="30411" w="32763">
                <a:moveTo>
                  <a:pt x="38" y="21823"/>
                </a:moveTo>
                <a:cubicBezTo>
                  <a:pt x="0" y="23298"/>
                  <a:pt x="168" y="24903"/>
                  <a:pt x="1139" y="26023"/>
                </a:cubicBezTo>
                <a:cubicBezTo>
                  <a:pt x="1923" y="26938"/>
                  <a:pt x="3118" y="27386"/>
                  <a:pt x="4257" y="27759"/>
                </a:cubicBezTo>
                <a:cubicBezTo>
                  <a:pt x="11444" y="30037"/>
                  <a:pt x="19098" y="30410"/>
                  <a:pt x="26490" y="28861"/>
                </a:cubicBezTo>
                <a:cubicBezTo>
                  <a:pt x="28189" y="28506"/>
                  <a:pt x="29944" y="27983"/>
                  <a:pt x="31120" y="26714"/>
                </a:cubicBezTo>
                <a:cubicBezTo>
                  <a:pt x="32445" y="25295"/>
                  <a:pt x="32763" y="23204"/>
                  <a:pt x="32595" y="21282"/>
                </a:cubicBezTo>
                <a:cubicBezTo>
                  <a:pt x="32314" y="17287"/>
                  <a:pt x="30373" y="13572"/>
                  <a:pt x="27834" y="10510"/>
                </a:cubicBezTo>
                <a:cubicBezTo>
                  <a:pt x="25781" y="8027"/>
                  <a:pt x="23317" y="5937"/>
                  <a:pt x="20815" y="3977"/>
                </a:cubicBezTo>
                <a:cubicBezTo>
                  <a:pt x="18836" y="2408"/>
                  <a:pt x="16316" y="0"/>
                  <a:pt x="13572" y="822"/>
                </a:cubicBezTo>
                <a:cubicBezTo>
                  <a:pt x="8662" y="2259"/>
                  <a:pt x="4238" y="8083"/>
                  <a:pt x="2203" y="12489"/>
                </a:cubicBezTo>
                <a:cubicBezTo>
                  <a:pt x="840" y="15420"/>
                  <a:pt x="94" y="18593"/>
                  <a:pt x="38" y="21823"/>
                </a:cubicBezTo>
                <a:close/>
              </a:path>
            </a:pathLst>
          </a:custGeom>
          <a:noFill/>
          <a:ln cap="flat" cmpd="sng" w="9525">
            <a:solidFill>
              <a:schemeClr val="lt2"/>
            </a:solidFill>
            <a:prstDash val="solid"/>
            <a:miter lim="186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12"/>
          <p:cNvSpPr txBox="1"/>
          <p:nvPr>
            <p:ph type="title"/>
          </p:nvPr>
        </p:nvSpPr>
        <p:spPr>
          <a:xfrm>
            <a:off x="715650" y="536825"/>
            <a:ext cx="7712700" cy="61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atin typeface="Didact Gothic"/>
                <a:ea typeface="Didact Gothic"/>
                <a:cs typeface="Didact Gothic"/>
                <a:sym typeface="Didact Gothic"/>
              </a:defRPr>
            </a:lvl1pPr>
            <a:lvl2pPr lvl="1" algn="l">
              <a:lnSpc>
                <a:spcPct val="100000"/>
              </a:lnSpc>
              <a:spcBef>
                <a:spcPts val="0"/>
              </a:spcBef>
              <a:spcAft>
                <a:spcPts val="0"/>
              </a:spcAft>
              <a:buSzPts val="3200"/>
              <a:buNone/>
              <a:defRPr>
                <a:latin typeface="Didact Gothic"/>
                <a:ea typeface="Didact Gothic"/>
                <a:cs typeface="Didact Gothic"/>
                <a:sym typeface="Didact Gothic"/>
              </a:defRPr>
            </a:lvl2pPr>
            <a:lvl3pPr lvl="2" algn="l">
              <a:lnSpc>
                <a:spcPct val="100000"/>
              </a:lnSpc>
              <a:spcBef>
                <a:spcPts val="0"/>
              </a:spcBef>
              <a:spcAft>
                <a:spcPts val="0"/>
              </a:spcAft>
              <a:buSzPts val="3200"/>
              <a:buNone/>
              <a:defRPr>
                <a:latin typeface="Didact Gothic"/>
                <a:ea typeface="Didact Gothic"/>
                <a:cs typeface="Didact Gothic"/>
                <a:sym typeface="Didact Gothic"/>
              </a:defRPr>
            </a:lvl3pPr>
            <a:lvl4pPr lvl="3" algn="l">
              <a:lnSpc>
                <a:spcPct val="100000"/>
              </a:lnSpc>
              <a:spcBef>
                <a:spcPts val="0"/>
              </a:spcBef>
              <a:spcAft>
                <a:spcPts val="0"/>
              </a:spcAft>
              <a:buSzPts val="3200"/>
              <a:buNone/>
              <a:defRPr>
                <a:latin typeface="Didact Gothic"/>
                <a:ea typeface="Didact Gothic"/>
                <a:cs typeface="Didact Gothic"/>
                <a:sym typeface="Didact Gothic"/>
              </a:defRPr>
            </a:lvl4pPr>
            <a:lvl5pPr lvl="4" algn="l">
              <a:lnSpc>
                <a:spcPct val="100000"/>
              </a:lnSpc>
              <a:spcBef>
                <a:spcPts val="0"/>
              </a:spcBef>
              <a:spcAft>
                <a:spcPts val="0"/>
              </a:spcAft>
              <a:buSzPts val="3200"/>
              <a:buNone/>
              <a:defRPr>
                <a:latin typeface="Didact Gothic"/>
                <a:ea typeface="Didact Gothic"/>
                <a:cs typeface="Didact Gothic"/>
                <a:sym typeface="Didact Gothic"/>
              </a:defRPr>
            </a:lvl5pPr>
            <a:lvl6pPr lvl="5" algn="l">
              <a:lnSpc>
                <a:spcPct val="100000"/>
              </a:lnSpc>
              <a:spcBef>
                <a:spcPts val="0"/>
              </a:spcBef>
              <a:spcAft>
                <a:spcPts val="0"/>
              </a:spcAft>
              <a:buSzPts val="3200"/>
              <a:buNone/>
              <a:defRPr>
                <a:latin typeface="Didact Gothic"/>
                <a:ea typeface="Didact Gothic"/>
                <a:cs typeface="Didact Gothic"/>
                <a:sym typeface="Didact Gothic"/>
              </a:defRPr>
            </a:lvl6pPr>
            <a:lvl7pPr lvl="6" algn="l">
              <a:lnSpc>
                <a:spcPct val="100000"/>
              </a:lnSpc>
              <a:spcBef>
                <a:spcPts val="0"/>
              </a:spcBef>
              <a:spcAft>
                <a:spcPts val="0"/>
              </a:spcAft>
              <a:buSzPts val="3200"/>
              <a:buNone/>
              <a:defRPr>
                <a:latin typeface="Didact Gothic"/>
                <a:ea typeface="Didact Gothic"/>
                <a:cs typeface="Didact Gothic"/>
                <a:sym typeface="Didact Gothic"/>
              </a:defRPr>
            </a:lvl7pPr>
            <a:lvl8pPr lvl="7" algn="l">
              <a:lnSpc>
                <a:spcPct val="100000"/>
              </a:lnSpc>
              <a:spcBef>
                <a:spcPts val="0"/>
              </a:spcBef>
              <a:spcAft>
                <a:spcPts val="0"/>
              </a:spcAft>
              <a:buSzPts val="3200"/>
              <a:buNone/>
              <a:defRPr>
                <a:latin typeface="Didact Gothic"/>
                <a:ea typeface="Didact Gothic"/>
                <a:cs typeface="Didact Gothic"/>
                <a:sym typeface="Didact Gothic"/>
              </a:defRPr>
            </a:lvl8pPr>
            <a:lvl9pPr lvl="8" algn="l">
              <a:lnSpc>
                <a:spcPct val="100000"/>
              </a:lnSpc>
              <a:spcBef>
                <a:spcPts val="0"/>
              </a:spcBef>
              <a:spcAft>
                <a:spcPts val="0"/>
              </a:spcAft>
              <a:buSzPts val="3200"/>
              <a:buNone/>
              <a:defRPr>
                <a:latin typeface="Didact Gothic"/>
                <a:ea typeface="Didact Gothic"/>
                <a:cs typeface="Didact Gothic"/>
                <a:sym typeface="Didact Gothic"/>
              </a:defRPr>
            </a:lvl9pPr>
          </a:lstStyle>
          <a:p/>
        </p:txBody>
      </p:sp>
      <p:sp>
        <p:nvSpPr>
          <p:cNvPr id="57" name="Google Shape;57;p12"/>
          <p:cNvSpPr txBox="1"/>
          <p:nvPr>
            <p:ph idx="1" type="subTitle"/>
          </p:nvPr>
        </p:nvSpPr>
        <p:spPr>
          <a:xfrm>
            <a:off x="715650" y="1995075"/>
            <a:ext cx="4557300" cy="2035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500"/>
              <a:buFont typeface="Barlow"/>
              <a:buChar char="●"/>
              <a:defRPr sz="1400">
                <a:latin typeface="Didact Gothic"/>
                <a:ea typeface="Didact Gothic"/>
                <a:cs typeface="Didact Gothic"/>
                <a:sym typeface="Didact Gothic"/>
              </a:defRPr>
            </a:lvl1pPr>
            <a:lvl2pPr lvl="1" algn="ctr">
              <a:lnSpc>
                <a:spcPct val="100000"/>
              </a:lnSpc>
              <a:spcBef>
                <a:spcPts val="0"/>
              </a:spcBef>
              <a:spcAft>
                <a:spcPts val="0"/>
              </a:spcAft>
              <a:buClr>
                <a:srgbClr val="000000"/>
              </a:buClr>
              <a:buSzPts val="1400"/>
              <a:buFont typeface="Arimo"/>
              <a:buChar char="○"/>
              <a:defRPr sz="2800"/>
            </a:lvl2pPr>
            <a:lvl3pPr lvl="2" algn="ctr">
              <a:lnSpc>
                <a:spcPct val="100000"/>
              </a:lnSpc>
              <a:spcBef>
                <a:spcPts val="0"/>
              </a:spcBef>
              <a:spcAft>
                <a:spcPts val="0"/>
              </a:spcAft>
              <a:buClr>
                <a:srgbClr val="000000"/>
              </a:buClr>
              <a:buSzPts val="1400"/>
              <a:buFont typeface="Arimo"/>
              <a:buChar char="■"/>
              <a:defRPr sz="2800"/>
            </a:lvl3pPr>
            <a:lvl4pPr lvl="3" algn="ctr">
              <a:lnSpc>
                <a:spcPct val="100000"/>
              </a:lnSpc>
              <a:spcBef>
                <a:spcPts val="0"/>
              </a:spcBef>
              <a:spcAft>
                <a:spcPts val="0"/>
              </a:spcAft>
              <a:buClr>
                <a:srgbClr val="000000"/>
              </a:buClr>
              <a:buSzPts val="1400"/>
              <a:buFont typeface="Arimo"/>
              <a:buChar char="●"/>
              <a:defRPr sz="2800"/>
            </a:lvl4pPr>
            <a:lvl5pPr lvl="4" algn="ctr">
              <a:lnSpc>
                <a:spcPct val="100000"/>
              </a:lnSpc>
              <a:spcBef>
                <a:spcPts val="0"/>
              </a:spcBef>
              <a:spcAft>
                <a:spcPts val="0"/>
              </a:spcAft>
              <a:buClr>
                <a:srgbClr val="000000"/>
              </a:buClr>
              <a:buSzPts val="1400"/>
              <a:buFont typeface="Arimo"/>
              <a:buChar char="○"/>
              <a:defRPr sz="2800"/>
            </a:lvl5pPr>
            <a:lvl6pPr lvl="5" algn="ctr">
              <a:lnSpc>
                <a:spcPct val="100000"/>
              </a:lnSpc>
              <a:spcBef>
                <a:spcPts val="0"/>
              </a:spcBef>
              <a:spcAft>
                <a:spcPts val="0"/>
              </a:spcAft>
              <a:buClr>
                <a:srgbClr val="000000"/>
              </a:buClr>
              <a:buSzPts val="1400"/>
              <a:buFont typeface="Arimo"/>
              <a:buChar char="■"/>
              <a:defRPr sz="2800"/>
            </a:lvl6pPr>
            <a:lvl7pPr lvl="6" algn="ctr">
              <a:lnSpc>
                <a:spcPct val="100000"/>
              </a:lnSpc>
              <a:spcBef>
                <a:spcPts val="0"/>
              </a:spcBef>
              <a:spcAft>
                <a:spcPts val="0"/>
              </a:spcAft>
              <a:buClr>
                <a:srgbClr val="000000"/>
              </a:buClr>
              <a:buSzPts val="1400"/>
              <a:buFont typeface="Arimo"/>
              <a:buChar char="●"/>
              <a:defRPr sz="2800"/>
            </a:lvl7pPr>
            <a:lvl8pPr lvl="7" algn="ctr">
              <a:lnSpc>
                <a:spcPct val="100000"/>
              </a:lnSpc>
              <a:spcBef>
                <a:spcPts val="0"/>
              </a:spcBef>
              <a:spcAft>
                <a:spcPts val="0"/>
              </a:spcAft>
              <a:buClr>
                <a:srgbClr val="000000"/>
              </a:buClr>
              <a:buSzPts val="1400"/>
              <a:buFont typeface="Arimo"/>
              <a:buChar char="○"/>
              <a:defRPr sz="2800"/>
            </a:lvl8pPr>
            <a:lvl9pPr lvl="8" algn="ctr">
              <a:lnSpc>
                <a:spcPct val="100000"/>
              </a:lnSpc>
              <a:spcBef>
                <a:spcPts val="0"/>
              </a:spcBef>
              <a:spcAft>
                <a:spcPts val="0"/>
              </a:spcAft>
              <a:buClr>
                <a:srgbClr val="000000"/>
              </a:buClr>
              <a:buSzPts val="1400"/>
              <a:buFont typeface="Arimo"/>
              <a:buChar char="■"/>
              <a:defRPr sz="2800"/>
            </a:lvl9pPr>
          </a:lstStyle>
          <a:p/>
        </p:txBody>
      </p:sp>
      <p:sp>
        <p:nvSpPr>
          <p:cNvPr id="58" name="Google Shape;58;p12"/>
          <p:cNvSpPr/>
          <p:nvPr>
            <p:ph idx="2" type="pic"/>
          </p:nvPr>
        </p:nvSpPr>
        <p:spPr>
          <a:xfrm>
            <a:off x="5645575" y="1480000"/>
            <a:ext cx="2516400" cy="2719200"/>
          </a:xfrm>
          <a:prstGeom prst="teardrop">
            <a:avLst>
              <a:gd fmla="val 59088" name="adj"/>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59" name="Shape 59"/>
        <p:cNvGrpSpPr/>
        <p:nvPr/>
      </p:nvGrpSpPr>
      <p:grpSpPr>
        <a:xfrm>
          <a:off x="0" y="0"/>
          <a:ext cx="0" cy="0"/>
          <a:chOff x="0" y="0"/>
          <a:chExt cx="0" cy="0"/>
        </a:xfrm>
      </p:grpSpPr>
      <p:sp>
        <p:nvSpPr>
          <p:cNvPr id="60" name="Google Shape;60;p13"/>
          <p:cNvSpPr/>
          <p:nvPr/>
        </p:nvSpPr>
        <p:spPr>
          <a:xfrm flipH="1" rot="-10454522">
            <a:off x="-793724" y="4627420"/>
            <a:ext cx="5046384" cy="3132168"/>
          </a:xfrm>
          <a:custGeom>
            <a:rect b="b" l="l" r="r" t="t"/>
            <a:pathLst>
              <a:path extrusionOk="0" h="59484" w="95842">
                <a:moveTo>
                  <a:pt x="82662" y="1"/>
                </a:moveTo>
                <a:cubicBezTo>
                  <a:pt x="73496" y="1270"/>
                  <a:pt x="64666" y="4220"/>
                  <a:pt x="55892" y="7150"/>
                </a:cubicBezTo>
                <a:cubicBezTo>
                  <a:pt x="46726" y="10193"/>
                  <a:pt x="37429" y="13292"/>
                  <a:pt x="29253" y="18463"/>
                </a:cubicBezTo>
                <a:cubicBezTo>
                  <a:pt x="17399" y="25930"/>
                  <a:pt x="8494" y="37262"/>
                  <a:pt x="1158" y="49190"/>
                </a:cubicBezTo>
                <a:cubicBezTo>
                  <a:pt x="598" y="50124"/>
                  <a:pt x="0" y="51169"/>
                  <a:pt x="206" y="52233"/>
                </a:cubicBezTo>
                <a:cubicBezTo>
                  <a:pt x="430" y="53465"/>
                  <a:pt x="1699" y="54287"/>
                  <a:pt x="2931" y="54455"/>
                </a:cubicBezTo>
                <a:cubicBezTo>
                  <a:pt x="3132" y="54479"/>
                  <a:pt x="3332" y="54490"/>
                  <a:pt x="3532" y="54490"/>
                </a:cubicBezTo>
                <a:cubicBezTo>
                  <a:pt x="4577" y="54490"/>
                  <a:pt x="5609" y="54190"/>
                  <a:pt x="6627" y="53876"/>
                </a:cubicBezTo>
                <a:lnTo>
                  <a:pt x="6627" y="53876"/>
                </a:lnTo>
                <a:cubicBezTo>
                  <a:pt x="5395" y="55575"/>
                  <a:pt x="3435" y="57516"/>
                  <a:pt x="2819" y="59476"/>
                </a:cubicBezTo>
                <a:cubicBezTo>
                  <a:pt x="2880" y="59481"/>
                  <a:pt x="2941" y="59483"/>
                  <a:pt x="3002" y="59483"/>
                </a:cubicBezTo>
                <a:cubicBezTo>
                  <a:pt x="4433" y="59483"/>
                  <a:pt x="6046" y="58271"/>
                  <a:pt x="7299" y="57591"/>
                </a:cubicBezTo>
                <a:cubicBezTo>
                  <a:pt x="9969" y="56135"/>
                  <a:pt x="12620" y="54660"/>
                  <a:pt x="15401" y="53409"/>
                </a:cubicBezTo>
                <a:cubicBezTo>
                  <a:pt x="18164" y="52121"/>
                  <a:pt x="21039" y="51113"/>
                  <a:pt x="23988" y="50404"/>
                </a:cubicBezTo>
                <a:cubicBezTo>
                  <a:pt x="25445" y="50049"/>
                  <a:pt x="26919" y="49825"/>
                  <a:pt x="28394" y="49695"/>
                </a:cubicBezTo>
                <a:cubicBezTo>
                  <a:pt x="28491" y="49686"/>
                  <a:pt x="28597" y="49683"/>
                  <a:pt x="28711" y="49683"/>
                </a:cubicBezTo>
                <a:cubicBezTo>
                  <a:pt x="29490" y="49683"/>
                  <a:pt x="30616" y="49852"/>
                  <a:pt x="31531" y="49852"/>
                </a:cubicBezTo>
                <a:cubicBezTo>
                  <a:pt x="31996" y="49852"/>
                  <a:pt x="32406" y="49808"/>
                  <a:pt x="32688" y="49676"/>
                </a:cubicBezTo>
                <a:cubicBezTo>
                  <a:pt x="38045" y="50105"/>
                  <a:pt x="43104" y="52252"/>
                  <a:pt x="48201" y="53932"/>
                </a:cubicBezTo>
                <a:cubicBezTo>
                  <a:pt x="51805" y="55129"/>
                  <a:pt x="55613" y="56113"/>
                  <a:pt x="59370" y="56113"/>
                </a:cubicBezTo>
                <a:cubicBezTo>
                  <a:pt x="60945" y="56113"/>
                  <a:pt x="62511" y="55940"/>
                  <a:pt x="64050" y="55538"/>
                </a:cubicBezTo>
                <a:cubicBezTo>
                  <a:pt x="72376" y="53353"/>
                  <a:pt x="77733" y="45102"/>
                  <a:pt x="85630" y="41686"/>
                </a:cubicBezTo>
                <a:cubicBezTo>
                  <a:pt x="88542" y="40417"/>
                  <a:pt x="92014" y="39651"/>
                  <a:pt x="93732" y="36982"/>
                </a:cubicBezTo>
                <a:cubicBezTo>
                  <a:pt x="95841" y="33715"/>
                  <a:pt x="94217" y="29403"/>
                  <a:pt x="92574" y="25874"/>
                </a:cubicBezTo>
                <a:cubicBezTo>
                  <a:pt x="90334" y="21114"/>
                  <a:pt x="88094" y="16354"/>
                  <a:pt x="85873" y="11593"/>
                </a:cubicBezTo>
                <a:cubicBezTo>
                  <a:pt x="84137" y="7916"/>
                  <a:pt x="82382" y="4033"/>
                  <a:pt x="826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3"/>
          <p:cNvSpPr/>
          <p:nvPr/>
        </p:nvSpPr>
        <p:spPr>
          <a:xfrm flipH="1" rot="10800000">
            <a:off x="5689469" y="4734235"/>
            <a:ext cx="2690279" cy="2521964"/>
          </a:xfrm>
          <a:custGeom>
            <a:rect b="b" l="l" r="r" t="t"/>
            <a:pathLst>
              <a:path extrusionOk="0" h="47896" w="51095">
                <a:moveTo>
                  <a:pt x="22656" y="1"/>
                </a:moveTo>
                <a:cubicBezTo>
                  <a:pt x="18542" y="1"/>
                  <a:pt x="14839" y="564"/>
                  <a:pt x="12190" y="2124"/>
                </a:cubicBezTo>
                <a:cubicBezTo>
                  <a:pt x="3099" y="7463"/>
                  <a:pt x="0" y="25590"/>
                  <a:pt x="112" y="34961"/>
                </a:cubicBezTo>
                <a:cubicBezTo>
                  <a:pt x="168" y="39106"/>
                  <a:pt x="1008" y="43735"/>
                  <a:pt x="4368" y="46162"/>
                </a:cubicBezTo>
                <a:cubicBezTo>
                  <a:pt x="6174" y="47473"/>
                  <a:pt x="8322" y="47896"/>
                  <a:pt x="10554" y="47896"/>
                </a:cubicBezTo>
                <a:cubicBezTo>
                  <a:pt x="12455" y="47896"/>
                  <a:pt x="14416" y="47590"/>
                  <a:pt x="16279" y="47263"/>
                </a:cubicBezTo>
                <a:lnTo>
                  <a:pt x="36739" y="43679"/>
                </a:lnTo>
                <a:cubicBezTo>
                  <a:pt x="41947" y="42764"/>
                  <a:pt x="48051" y="41122"/>
                  <a:pt x="49731" y="36100"/>
                </a:cubicBezTo>
                <a:cubicBezTo>
                  <a:pt x="51094" y="32086"/>
                  <a:pt x="48835" y="27867"/>
                  <a:pt x="47529" y="23817"/>
                </a:cubicBezTo>
                <a:cubicBezTo>
                  <a:pt x="45382" y="17152"/>
                  <a:pt x="45737" y="9909"/>
                  <a:pt x="48537" y="3487"/>
                </a:cubicBezTo>
                <a:cubicBezTo>
                  <a:pt x="42312" y="2620"/>
                  <a:pt x="31529" y="1"/>
                  <a:pt x="2265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3"/>
          <p:cNvSpPr/>
          <p:nvPr/>
        </p:nvSpPr>
        <p:spPr>
          <a:xfrm flipH="1" rot="9845451">
            <a:off x="-2397719" y="-1597637"/>
            <a:ext cx="4566165" cy="2457293"/>
          </a:xfrm>
          <a:custGeom>
            <a:rect b="b" l="l" r="r" t="t"/>
            <a:pathLst>
              <a:path extrusionOk="0" h="46668" w="86724">
                <a:moveTo>
                  <a:pt x="30969" y="0"/>
                </a:moveTo>
                <a:cubicBezTo>
                  <a:pt x="15463" y="0"/>
                  <a:pt x="29" y="20548"/>
                  <a:pt x="11" y="35048"/>
                </a:cubicBezTo>
                <a:cubicBezTo>
                  <a:pt x="0" y="44587"/>
                  <a:pt x="11053" y="46668"/>
                  <a:pt x="22307" y="46668"/>
                </a:cubicBezTo>
                <a:cubicBezTo>
                  <a:pt x="30654" y="46668"/>
                  <a:pt x="39112" y="45523"/>
                  <a:pt x="43246" y="45428"/>
                </a:cubicBezTo>
                <a:cubicBezTo>
                  <a:pt x="52767" y="45185"/>
                  <a:pt x="62661" y="44905"/>
                  <a:pt x="71229" y="40723"/>
                </a:cubicBezTo>
                <a:cubicBezTo>
                  <a:pt x="79798" y="36560"/>
                  <a:pt x="86724" y="27376"/>
                  <a:pt x="85099" y="17986"/>
                </a:cubicBezTo>
                <a:cubicBezTo>
                  <a:pt x="84595" y="15036"/>
                  <a:pt x="83233" y="12180"/>
                  <a:pt x="80955" y="10276"/>
                </a:cubicBezTo>
                <a:cubicBezTo>
                  <a:pt x="78311" y="8080"/>
                  <a:pt x="75128" y="7483"/>
                  <a:pt x="71718" y="7483"/>
                </a:cubicBezTo>
                <a:cubicBezTo>
                  <a:pt x="67657" y="7483"/>
                  <a:pt x="63272" y="8330"/>
                  <a:pt x="59091" y="8330"/>
                </a:cubicBezTo>
                <a:cubicBezTo>
                  <a:pt x="58159" y="8330"/>
                  <a:pt x="57238" y="8288"/>
                  <a:pt x="56332" y="8185"/>
                </a:cubicBezTo>
                <a:cubicBezTo>
                  <a:pt x="48006" y="7214"/>
                  <a:pt x="41006" y="905"/>
                  <a:pt x="32661" y="83"/>
                </a:cubicBezTo>
                <a:cubicBezTo>
                  <a:pt x="32097" y="28"/>
                  <a:pt x="31533" y="0"/>
                  <a:pt x="30969" y="0"/>
                </a:cubicBezTo>
                <a:close/>
              </a:path>
            </a:pathLst>
          </a:custGeom>
          <a:solidFill>
            <a:srgbClr val="CD816A">
              <a:alpha val="4078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3"/>
          <p:cNvSpPr/>
          <p:nvPr/>
        </p:nvSpPr>
        <p:spPr>
          <a:xfrm flipH="1" rot="10800000">
            <a:off x="2786270" y="4838034"/>
            <a:ext cx="1514760" cy="1590760"/>
          </a:xfrm>
          <a:custGeom>
            <a:rect b="b" l="l" r="r" t="t"/>
            <a:pathLst>
              <a:path extrusionOk="0" h="30211" w="28769">
                <a:moveTo>
                  <a:pt x="10896" y="1"/>
                </a:moveTo>
                <a:cubicBezTo>
                  <a:pt x="9906" y="1"/>
                  <a:pt x="8926" y="204"/>
                  <a:pt x="7972" y="718"/>
                </a:cubicBezTo>
                <a:cubicBezTo>
                  <a:pt x="4985" y="2323"/>
                  <a:pt x="2727" y="5310"/>
                  <a:pt x="1569" y="8427"/>
                </a:cubicBezTo>
                <a:cubicBezTo>
                  <a:pt x="1" y="12665"/>
                  <a:pt x="169" y="17407"/>
                  <a:pt x="1252" y="21794"/>
                </a:cubicBezTo>
                <a:cubicBezTo>
                  <a:pt x="1924" y="24500"/>
                  <a:pt x="3044" y="27282"/>
                  <a:pt x="5340" y="28850"/>
                </a:cubicBezTo>
                <a:cubicBezTo>
                  <a:pt x="6819" y="29856"/>
                  <a:pt x="8527" y="30210"/>
                  <a:pt x="10308" y="30210"/>
                </a:cubicBezTo>
                <a:cubicBezTo>
                  <a:pt x="12326" y="30210"/>
                  <a:pt x="14436" y="29755"/>
                  <a:pt x="16410" y="29279"/>
                </a:cubicBezTo>
                <a:cubicBezTo>
                  <a:pt x="20312" y="28346"/>
                  <a:pt x="24568" y="27170"/>
                  <a:pt x="26845" y="23866"/>
                </a:cubicBezTo>
                <a:cubicBezTo>
                  <a:pt x="28656" y="21215"/>
                  <a:pt x="28768" y="17724"/>
                  <a:pt x="28003" y="14607"/>
                </a:cubicBezTo>
                <a:cubicBezTo>
                  <a:pt x="26547" y="8577"/>
                  <a:pt x="21842" y="3536"/>
                  <a:pt x="16111" y="1296"/>
                </a:cubicBezTo>
                <a:cubicBezTo>
                  <a:pt x="14409" y="630"/>
                  <a:pt x="12638" y="1"/>
                  <a:pt x="10896" y="1"/>
                </a:cubicBezTo>
                <a:close/>
              </a:path>
            </a:pathLst>
          </a:custGeom>
          <a:solidFill>
            <a:srgbClr val="CD816A">
              <a:alpha val="4078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3"/>
          <p:cNvSpPr/>
          <p:nvPr/>
        </p:nvSpPr>
        <p:spPr>
          <a:xfrm flipH="1" rot="10800000">
            <a:off x="8768701" y="1898902"/>
            <a:ext cx="1394817" cy="1345704"/>
          </a:xfrm>
          <a:custGeom>
            <a:rect b="b" l="l" r="r" t="t"/>
            <a:pathLst>
              <a:path extrusionOk="0" fill="none" h="25557" w="26491">
                <a:moveTo>
                  <a:pt x="2707" y="9763"/>
                </a:moveTo>
                <a:cubicBezTo>
                  <a:pt x="1083" y="12209"/>
                  <a:pt x="1" y="15270"/>
                  <a:pt x="878" y="18071"/>
                </a:cubicBezTo>
                <a:cubicBezTo>
                  <a:pt x="1625" y="20497"/>
                  <a:pt x="3734" y="22308"/>
                  <a:pt x="6068" y="23298"/>
                </a:cubicBezTo>
                <a:cubicBezTo>
                  <a:pt x="8401" y="24287"/>
                  <a:pt x="10959" y="24604"/>
                  <a:pt x="13479" y="24884"/>
                </a:cubicBezTo>
                <a:cubicBezTo>
                  <a:pt x="16951" y="25295"/>
                  <a:pt x="20909" y="25556"/>
                  <a:pt x="23485" y="23186"/>
                </a:cubicBezTo>
                <a:cubicBezTo>
                  <a:pt x="25296" y="21505"/>
                  <a:pt x="25930" y="18892"/>
                  <a:pt x="26192" y="16428"/>
                </a:cubicBezTo>
                <a:cubicBezTo>
                  <a:pt x="26490" y="13702"/>
                  <a:pt x="26472" y="10883"/>
                  <a:pt x="25538" y="8307"/>
                </a:cubicBezTo>
                <a:cubicBezTo>
                  <a:pt x="23951" y="3790"/>
                  <a:pt x="19807" y="0"/>
                  <a:pt x="14972" y="1176"/>
                </a:cubicBezTo>
                <a:cubicBezTo>
                  <a:pt x="9951" y="2408"/>
                  <a:pt x="5582" y="5470"/>
                  <a:pt x="2707" y="9763"/>
                </a:cubicBezTo>
                <a:close/>
              </a:path>
            </a:pathLst>
          </a:custGeom>
          <a:noFill/>
          <a:ln cap="flat" cmpd="sng" w="9525">
            <a:solidFill>
              <a:schemeClr val="lt2"/>
            </a:solidFill>
            <a:prstDash val="solid"/>
            <a:miter lim="186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3"/>
          <p:cNvSpPr/>
          <p:nvPr/>
        </p:nvSpPr>
        <p:spPr>
          <a:xfrm flipH="1" rot="5520977">
            <a:off x="7431419" y="2441433"/>
            <a:ext cx="5566275" cy="3331225"/>
          </a:xfrm>
          <a:custGeom>
            <a:rect b="b" l="l" r="r" t="t"/>
            <a:pathLst>
              <a:path extrusionOk="0" h="63265" w="105717">
                <a:moveTo>
                  <a:pt x="104612" y="0"/>
                </a:moveTo>
                <a:cubicBezTo>
                  <a:pt x="103870" y="0"/>
                  <a:pt x="103085" y="398"/>
                  <a:pt x="102599" y="993"/>
                </a:cubicBezTo>
                <a:cubicBezTo>
                  <a:pt x="101853" y="1907"/>
                  <a:pt x="101647" y="3139"/>
                  <a:pt x="101461" y="4297"/>
                </a:cubicBezTo>
                <a:cubicBezTo>
                  <a:pt x="100676" y="9281"/>
                  <a:pt x="99892" y="14284"/>
                  <a:pt x="99108" y="19287"/>
                </a:cubicBezTo>
                <a:cubicBezTo>
                  <a:pt x="98212" y="24999"/>
                  <a:pt x="97018" y="31253"/>
                  <a:pt x="92593" y="34987"/>
                </a:cubicBezTo>
                <a:cubicBezTo>
                  <a:pt x="88617" y="38328"/>
                  <a:pt x="82905" y="38870"/>
                  <a:pt x="78704" y="41894"/>
                </a:cubicBezTo>
                <a:cubicBezTo>
                  <a:pt x="74224" y="45142"/>
                  <a:pt x="72096" y="50724"/>
                  <a:pt x="68213" y="54663"/>
                </a:cubicBezTo>
                <a:cubicBezTo>
                  <a:pt x="64090" y="58849"/>
                  <a:pt x="58332" y="60701"/>
                  <a:pt x="52420" y="60701"/>
                </a:cubicBezTo>
                <a:cubicBezTo>
                  <a:pt x="47972" y="60701"/>
                  <a:pt x="43437" y="59653"/>
                  <a:pt x="39446" y="57761"/>
                </a:cubicBezTo>
                <a:cubicBezTo>
                  <a:pt x="34723" y="55503"/>
                  <a:pt x="30448" y="52254"/>
                  <a:pt x="25407" y="50910"/>
                </a:cubicBezTo>
                <a:cubicBezTo>
                  <a:pt x="24077" y="50563"/>
                  <a:pt x="22232" y="50373"/>
                  <a:pt x="20136" y="50373"/>
                </a:cubicBezTo>
                <a:cubicBezTo>
                  <a:pt x="12200" y="50373"/>
                  <a:pt x="680" y="53106"/>
                  <a:pt x="0" y="60431"/>
                </a:cubicBezTo>
                <a:cubicBezTo>
                  <a:pt x="2110" y="60170"/>
                  <a:pt x="4350" y="58154"/>
                  <a:pt x="6366" y="57257"/>
                </a:cubicBezTo>
                <a:cubicBezTo>
                  <a:pt x="9241" y="55951"/>
                  <a:pt x="12284" y="55036"/>
                  <a:pt x="15439" y="54905"/>
                </a:cubicBezTo>
                <a:cubicBezTo>
                  <a:pt x="15682" y="54896"/>
                  <a:pt x="15924" y="54892"/>
                  <a:pt x="16165" y="54892"/>
                </a:cubicBezTo>
                <a:cubicBezTo>
                  <a:pt x="23979" y="54892"/>
                  <a:pt x="31072" y="59474"/>
                  <a:pt x="38606" y="61719"/>
                </a:cubicBezTo>
                <a:cubicBezTo>
                  <a:pt x="42089" y="62761"/>
                  <a:pt x="45712" y="63265"/>
                  <a:pt x="49339" y="63265"/>
                </a:cubicBezTo>
                <a:cubicBezTo>
                  <a:pt x="59297" y="63265"/>
                  <a:pt x="69280" y="59464"/>
                  <a:pt x="76464" y="52553"/>
                </a:cubicBezTo>
                <a:cubicBezTo>
                  <a:pt x="80011" y="49137"/>
                  <a:pt x="83054" y="44955"/>
                  <a:pt x="87534" y="42939"/>
                </a:cubicBezTo>
                <a:cubicBezTo>
                  <a:pt x="89905" y="41875"/>
                  <a:pt x="92593" y="41464"/>
                  <a:pt x="94665" y="39878"/>
                </a:cubicBezTo>
                <a:cubicBezTo>
                  <a:pt x="97167" y="37936"/>
                  <a:pt x="98194" y="34669"/>
                  <a:pt x="99034" y="31608"/>
                </a:cubicBezTo>
                <a:cubicBezTo>
                  <a:pt x="101815" y="21322"/>
                  <a:pt x="104055" y="10905"/>
                  <a:pt x="105717" y="376"/>
                </a:cubicBezTo>
                <a:cubicBezTo>
                  <a:pt x="105397" y="115"/>
                  <a:pt x="105011" y="0"/>
                  <a:pt x="104612" y="0"/>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3"/>
          <p:cNvSpPr/>
          <p:nvPr/>
        </p:nvSpPr>
        <p:spPr>
          <a:xfrm flipH="1" rot="-1536012">
            <a:off x="-2722021" y="2035050"/>
            <a:ext cx="3678003" cy="1073416"/>
          </a:xfrm>
          <a:custGeom>
            <a:rect b="b" l="l" r="r" t="t"/>
            <a:pathLst>
              <a:path extrusionOk="0" h="20386" w="69856">
                <a:moveTo>
                  <a:pt x="52968" y="1"/>
                </a:moveTo>
                <a:cubicBezTo>
                  <a:pt x="51502" y="1"/>
                  <a:pt x="50037" y="188"/>
                  <a:pt x="48611" y="583"/>
                </a:cubicBezTo>
                <a:cubicBezTo>
                  <a:pt x="44262" y="1797"/>
                  <a:pt x="40416" y="4634"/>
                  <a:pt x="35936" y="5325"/>
                </a:cubicBezTo>
                <a:cubicBezTo>
                  <a:pt x="35059" y="5463"/>
                  <a:pt x="34178" y="5514"/>
                  <a:pt x="33295" y="5514"/>
                </a:cubicBezTo>
                <a:cubicBezTo>
                  <a:pt x="30942" y="5514"/>
                  <a:pt x="28571" y="5150"/>
                  <a:pt x="26210" y="5082"/>
                </a:cubicBezTo>
                <a:cubicBezTo>
                  <a:pt x="25939" y="5074"/>
                  <a:pt x="25668" y="5070"/>
                  <a:pt x="25397" y="5070"/>
                </a:cubicBezTo>
                <a:cubicBezTo>
                  <a:pt x="18447" y="5070"/>
                  <a:pt x="11577" y="7818"/>
                  <a:pt x="6385" y="12400"/>
                </a:cubicBezTo>
                <a:cubicBezTo>
                  <a:pt x="5040" y="13576"/>
                  <a:pt x="0" y="17795"/>
                  <a:pt x="2483" y="19961"/>
                </a:cubicBezTo>
                <a:cubicBezTo>
                  <a:pt x="2819" y="20257"/>
                  <a:pt x="3203" y="20385"/>
                  <a:pt x="3618" y="20385"/>
                </a:cubicBezTo>
                <a:cubicBezTo>
                  <a:pt x="6082" y="20385"/>
                  <a:pt x="9651" y="15841"/>
                  <a:pt x="10977" y="14771"/>
                </a:cubicBezTo>
                <a:cubicBezTo>
                  <a:pt x="14374" y="12008"/>
                  <a:pt x="18761" y="10869"/>
                  <a:pt x="22999" y="9805"/>
                </a:cubicBezTo>
                <a:cubicBezTo>
                  <a:pt x="30802" y="7845"/>
                  <a:pt x="38661" y="5866"/>
                  <a:pt x="46707" y="5530"/>
                </a:cubicBezTo>
                <a:cubicBezTo>
                  <a:pt x="47494" y="5496"/>
                  <a:pt x="48284" y="5478"/>
                  <a:pt x="49074" y="5478"/>
                </a:cubicBezTo>
                <a:cubicBezTo>
                  <a:pt x="56367" y="5478"/>
                  <a:pt x="63742" y="7001"/>
                  <a:pt x="69856" y="10925"/>
                </a:cubicBezTo>
                <a:cubicBezTo>
                  <a:pt x="67104" y="4356"/>
                  <a:pt x="60026" y="1"/>
                  <a:pt x="52968" y="1"/>
                </a:cubicBezTo>
                <a:close/>
              </a:path>
            </a:pathLst>
          </a:custGeom>
          <a:solidFill>
            <a:srgbClr val="CD816A">
              <a:alpha val="4078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3"/>
          <p:cNvSpPr txBox="1"/>
          <p:nvPr>
            <p:ph type="title"/>
          </p:nvPr>
        </p:nvSpPr>
        <p:spPr>
          <a:xfrm>
            <a:off x="715650" y="536825"/>
            <a:ext cx="7712700" cy="61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2_1_1_1">
    <p:spTree>
      <p:nvGrpSpPr>
        <p:cNvPr id="68" name="Shape 68"/>
        <p:cNvGrpSpPr/>
        <p:nvPr/>
      </p:nvGrpSpPr>
      <p:grpSpPr>
        <a:xfrm>
          <a:off x="0" y="0"/>
          <a:ext cx="0" cy="0"/>
          <a:chOff x="0" y="0"/>
          <a:chExt cx="0" cy="0"/>
        </a:xfrm>
      </p:grpSpPr>
      <p:sp>
        <p:nvSpPr>
          <p:cNvPr id="69" name="Google Shape;69;p14"/>
          <p:cNvSpPr/>
          <p:nvPr/>
        </p:nvSpPr>
        <p:spPr>
          <a:xfrm rot="10800000">
            <a:off x="-1018773" y="4539162"/>
            <a:ext cx="3496715" cy="2016873"/>
          </a:xfrm>
          <a:custGeom>
            <a:rect b="b" l="l" r="r" t="t"/>
            <a:pathLst>
              <a:path extrusionOk="0" h="41781" w="72437">
                <a:moveTo>
                  <a:pt x="57802" y="0"/>
                </a:moveTo>
                <a:cubicBezTo>
                  <a:pt x="56358" y="0"/>
                  <a:pt x="54916" y="83"/>
                  <a:pt x="53535" y="197"/>
                </a:cubicBezTo>
                <a:cubicBezTo>
                  <a:pt x="41124" y="1246"/>
                  <a:pt x="28822" y="3212"/>
                  <a:pt x="16433" y="4239"/>
                </a:cubicBezTo>
                <a:cubicBezTo>
                  <a:pt x="7103" y="5026"/>
                  <a:pt x="2011" y="11559"/>
                  <a:pt x="525" y="20977"/>
                </a:cubicBezTo>
                <a:cubicBezTo>
                  <a:pt x="1" y="24255"/>
                  <a:pt x="263" y="28035"/>
                  <a:pt x="2689" y="30351"/>
                </a:cubicBezTo>
                <a:cubicBezTo>
                  <a:pt x="4568" y="32165"/>
                  <a:pt x="7387" y="32667"/>
                  <a:pt x="10009" y="32798"/>
                </a:cubicBezTo>
                <a:cubicBezTo>
                  <a:pt x="10693" y="32832"/>
                  <a:pt x="11380" y="32846"/>
                  <a:pt x="12067" y="32846"/>
                </a:cubicBezTo>
                <a:cubicBezTo>
                  <a:pt x="16579" y="32846"/>
                  <a:pt x="21138" y="32222"/>
                  <a:pt x="25609" y="32222"/>
                </a:cubicBezTo>
                <a:cubicBezTo>
                  <a:pt x="28477" y="32222"/>
                  <a:pt x="31308" y="32479"/>
                  <a:pt x="34066" y="33323"/>
                </a:cubicBezTo>
                <a:cubicBezTo>
                  <a:pt x="38895" y="34787"/>
                  <a:pt x="43003" y="37955"/>
                  <a:pt x="47614" y="39987"/>
                </a:cubicBezTo>
                <a:cubicBezTo>
                  <a:pt x="50009" y="41059"/>
                  <a:pt x="52737" y="41780"/>
                  <a:pt x="55360" y="41780"/>
                </a:cubicBezTo>
                <a:cubicBezTo>
                  <a:pt x="57764" y="41780"/>
                  <a:pt x="60079" y="41175"/>
                  <a:pt x="61970" y="39681"/>
                </a:cubicBezTo>
                <a:cubicBezTo>
                  <a:pt x="64177" y="37955"/>
                  <a:pt x="65444" y="35311"/>
                  <a:pt x="66493" y="32733"/>
                </a:cubicBezTo>
                <a:cubicBezTo>
                  <a:pt x="68634" y="27511"/>
                  <a:pt x="70229" y="22113"/>
                  <a:pt x="71278" y="16585"/>
                </a:cubicBezTo>
                <a:cubicBezTo>
                  <a:pt x="72043" y="12630"/>
                  <a:pt x="72436" y="8238"/>
                  <a:pt x="70229" y="4873"/>
                </a:cubicBezTo>
                <a:cubicBezTo>
                  <a:pt x="67646" y="956"/>
                  <a:pt x="62714" y="0"/>
                  <a:pt x="5780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4"/>
          <p:cNvSpPr/>
          <p:nvPr/>
        </p:nvSpPr>
        <p:spPr>
          <a:xfrm flipH="1" rot="5046205">
            <a:off x="-3202730" y="-822079"/>
            <a:ext cx="5252983" cy="2997280"/>
          </a:xfrm>
          <a:custGeom>
            <a:rect b="b" l="l" r="r" t="t"/>
            <a:pathLst>
              <a:path extrusionOk="0" h="52996" w="92884">
                <a:moveTo>
                  <a:pt x="70577" y="0"/>
                </a:moveTo>
                <a:cubicBezTo>
                  <a:pt x="66362" y="0"/>
                  <a:pt x="62084" y="1209"/>
                  <a:pt x="58141" y="2826"/>
                </a:cubicBezTo>
                <a:cubicBezTo>
                  <a:pt x="52460" y="5186"/>
                  <a:pt x="47128" y="8442"/>
                  <a:pt x="41294" y="10408"/>
                </a:cubicBezTo>
                <a:cubicBezTo>
                  <a:pt x="33559" y="13030"/>
                  <a:pt x="25081" y="13380"/>
                  <a:pt x="17717" y="16942"/>
                </a:cubicBezTo>
                <a:cubicBezTo>
                  <a:pt x="10310" y="20547"/>
                  <a:pt x="3754" y="28129"/>
                  <a:pt x="1853" y="36280"/>
                </a:cubicBezTo>
                <a:cubicBezTo>
                  <a:pt x="1" y="44322"/>
                  <a:pt x="5366" y="52996"/>
                  <a:pt x="13721" y="52996"/>
                </a:cubicBezTo>
                <a:cubicBezTo>
                  <a:pt x="13742" y="52996"/>
                  <a:pt x="13763" y="52996"/>
                  <a:pt x="13784" y="52996"/>
                </a:cubicBezTo>
                <a:cubicBezTo>
                  <a:pt x="33362" y="52864"/>
                  <a:pt x="52984" y="52712"/>
                  <a:pt x="72410" y="50264"/>
                </a:cubicBezTo>
                <a:cubicBezTo>
                  <a:pt x="77654" y="49587"/>
                  <a:pt x="83182" y="48604"/>
                  <a:pt x="87071" y="45042"/>
                </a:cubicBezTo>
                <a:cubicBezTo>
                  <a:pt x="91966" y="40541"/>
                  <a:pt x="92884" y="33155"/>
                  <a:pt x="92381" y="26512"/>
                </a:cubicBezTo>
                <a:cubicBezTo>
                  <a:pt x="91966" y="21137"/>
                  <a:pt x="90786" y="15740"/>
                  <a:pt x="88164" y="11042"/>
                </a:cubicBezTo>
                <a:cubicBezTo>
                  <a:pt x="85542" y="6322"/>
                  <a:pt x="81303" y="2367"/>
                  <a:pt x="76146" y="794"/>
                </a:cubicBezTo>
                <a:cubicBezTo>
                  <a:pt x="74326" y="241"/>
                  <a:pt x="72457" y="0"/>
                  <a:pt x="7057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p:txBody>
      </p:sp>
      <p:sp>
        <p:nvSpPr>
          <p:cNvPr id="71" name="Google Shape;71;p14"/>
          <p:cNvSpPr/>
          <p:nvPr/>
        </p:nvSpPr>
        <p:spPr>
          <a:xfrm rot="10800000">
            <a:off x="5743939" y="4606673"/>
            <a:ext cx="5051427" cy="3840898"/>
          </a:xfrm>
          <a:custGeom>
            <a:rect b="b" l="l" r="r" t="t"/>
            <a:pathLst>
              <a:path extrusionOk="0" h="79567" w="104644">
                <a:moveTo>
                  <a:pt x="74930" y="0"/>
                </a:moveTo>
                <a:cubicBezTo>
                  <a:pt x="71924" y="0"/>
                  <a:pt x="68903" y="1108"/>
                  <a:pt x="66055" y="2187"/>
                </a:cubicBezTo>
                <a:lnTo>
                  <a:pt x="33192" y="14817"/>
                </a:lnTo>
                <a:cubicBezTo>
                  <a:pt x="26636" y="17330"/>
                  <a:pt x="20037" y="19886"/>
                  <a:pt x="14203" y="23798"/>
                </a:cubicBezTo>
                <a:cubicBezTo>
                  <a:pt x="8391" y="27709"/>
                  <a:pt x="3322" y="33172"/>
                  <a:pt x="1202" y="39858"/>
                </a:cubicBezTo>
                <a:cubicBezTo>
                  <a:pt x="0" y="43726"/>
                  <a:pt x="241" y="48773"/>
                  <a:pt x="3759" y="50783"/>
                </a:cubicBezTo>
                <a:lnTo>
                  <a:pt x="3518" y="56508"/>
                </a:lnTo>
                <a:cubicBezTo>
                  <a:pt x="4525" y="54137"/>
                  <a:pt x="7265" y="52875"/>
                  <a:pt x="9880" y="52875"/>
                </a:cubicBezTo>
                <a:cubicBezTo>
                  <a:pt x="9989" y="52875"/>
                  <a:pt x="10097" y="52877"/>
                  <a:pt x="10205" y="52881"/>
                </a:cubicBezTo>
                <a:cubicBezTo>
                  <a:pt x="12892" y="52990"/>
                  <a:pt x="15405" y="54170"/>
                  <a:pt x="17809" y="55416"/>
                </a:cubicBezTo>
                <a:cubicBezTo>
                  <a:pt x="23708" y="58475"/>
                  <a:pt x="29433" y="61949"/>
                  <a:pt x="35420" y="64855"/>
                </a:cubicBezTo>
                <a:cubicBezTo>
                  <a:pt x="47701" y="70843"/>
                  <a:pt x="60986" y="74492"/>
                  <a:pt x="74162" y="78119"/>
                </a:cubicBezTo>
                <a:cubicBezTo>
                  <a:pt x="76794" y="78835"/>
                  <a:pt x="79515" y="79566"/>
                  <a:pt x="82227" y="79566"/>
                </a:cubicBezTo>
                <a:cubicBezTo>
                  <a:pt x="82824" y="79566"/>
                  <a:pt x="83421" y="79531"/>
                  <a:pt x="84017" y="79452"/>
                </a:cubicBezTo>
                <a:cubicBezTo>
                  <a:pt x="88758" y="78840"/>
                  <a:pt x="92822" y="75541"/>
                  <a:pt x="95445" y="71564"/>
                </a:cubicBezTo>
                <a:cubicBezTo>
                  <a:pt x="98067" y="67565"/>
                  <a:pt x="99465" y="62911"/>
                  <a:pt x="100732" y="58300"/>
                </a:cubicBezTo>
                <a:cubicBezTo>
                  <a:pt x="102808" y="50783"/>
                  <a:pt x="104644" y="42764"/>
                  <a:pt x="102590" y="35247"/>
                </a:cubicBezTo>
                <a:cubicBezTo>
                  <a:pt x="100536" y="27753"/>
                  <a:pt x="94942" y="21853"/>
                  <a:pt x="90943" y="15210"/>
                </a:cubicBezTo>
                <a:cubicBezTo>
                  <a:pt x="89152" y="12173"/>
                  <a:pt x="87644" y="8961"/>
                  <a:pt x="85524" y="6142"/>
                </a:cubicBezTo>
                <a:cubicBezTo>
                  <a:pt x="83405" y="3323"/>
                  <a:pt x="80520" y="876"/>
                  <a:pt x="77046" y="199"/>
                </a:cubicBezTo>
                <a:cubicBezTo>
                  <a:pt x="76343" y="61"/>
                  <a:pt x="75637" y="0"/>
                  <a:pt x="7493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4"/>
          <p:cNvSpPr/>
          <p:nvPr/>
        </p:nvSpPr>
        <p:spPr>
          <a:xfrm rot="10800000">
            <a:off x="8260197" y="4423651"/>
            <a:ext cx="1832231" cy="1700544"/>
          </a:xfrm>
          <a:custGeom>
            <a:rect b="b" l="l" r="r" t="t"/>
            <a:pathLst>
              <a:path extrusionOk="0" h="35228" w="37956">
                <a:moveTo>
                  <a:pt x="18005" y="1"/>
                </a:moveTo>
                <a:cubicBezTo>
                  <a:pt x="10065" y="1"/>
                  <a:pt x="3314" y="3919"/>
                  <a:pt x="1115" y="12626"/>
                </a:cubicBezTo>
                <a:cubicBezTo>
                  <a:pt x="0" y="17106"/>
                  <a:pt x="372" y="21869"/>
                  <a:pt x="1595" y="26327"/>
                </a:cubicBezTo>
                <a:cubicBezTo>
                  <a:pt x="2273" y="28774"/>
                  <a:pt x="3256" y="31265"/>
                  <a:pt x="5179" y="32926"/>
                </a:cubicBezTo>
                <a:cubicBezTo>
                  <a:pt x="7188" y="34659"/>
                  <a:pt x="9869" y="35228"/>
                  <a:pt x="12573" y="35228"/>
                </a:cubicBezTo>
                <a:cubicBezTo>
                  <a:pt x="13516" y="35228"/>
                  <a:pt x="14462" y="35158"/>
                  <a:pt x="15383" y="35045"/>
                </a:cubicBezTo>
                <a:cubicBezTo>
                  <a:pt x="21960" y="34215"/>
                  <a:pt x="28516" y="31418"/>
                  <a:pt x="32645" y="26239"/>
                </a:cubicBezTo>
                <a:cubicBezTo>
                  <a:pt x="36797" y="21061"/>
                  <a:pt x="37955" y="13304"/>
                  <a:pt x="34415" y="7688"/>
                </a:cubicBezTo>
                <a:cubicBezTo>
                  <a:pt x="31990" y="3820"/>
                  <a:pt x="27663" y="1395"/>
                  <a:pt x="23184" y="521"/>
                </a:cubicBezTo>
                <a:cubicBezTo>
                  <a:pt x="21425" y="177"/>
                  <a:pt x="19688" y="1"/>
                  <a:pt x="18005" y="1"/>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14"/>
          <p:cNvSpPr/>
          <p:nvPr/>
        </p:nvSpPr>
        <p:spPr>
          <a:xfrm rot="10800000">
            <a:off x="1253145" y="4676841"/>
            <a:ext cx="3974468" cy="2207067"/>
          </a:xfrm>
          <a:custGeom>
            <a:rect b="b" l="l" r="r" t="t"/>
            <a:pathLst>
              <a:path extrusionOk="0" h="45721" w="82334">
                <a:moveTo>
                  <a:pt x="9834" y="0"/>
                </a:moveTo>
                <a:cubicBezTo>
                  <a:pt x="6761" y="0"/>
                  <a:pt x="3286" y="1070"/>
                  <a:pt x="0" y="2548"/>
                </a:cubicBezTo>
                <a:cubicBezTo>
                  <a:pt x="5332" y="4340"/>
                  <a:pt x="12390" y="4427"/>
                  <a:pt x="14837" y="9737"/>
                </a:cubicBezTo>
                <a:cubicBezTo>
                  <a:pt x="17699" y="15964"/>
                  <a:pt x="18333" y="20072"/>
                  <a:pt x="19841" y="26737"/>
                </a:cubicBezTo>
                <a:cubicBezTo>
                  <a:pt x="21327" y="33423"/>
                  <a:pt x="20737" y="42229"/>
                  <a:pt x="27117" y="44698"/>
                </a:cubicBezTo>
                <a:cubicBezTo>
                  <a:pt x="29076" y="45457"/>
                  <a:pt x="31141" y="45720"/>
                  <a:pt x="33237" y="45720"/>
                </a:cubicBezTo>
                <a:cubicBezTo>
                  <a:pt x="35607" y="45720"/>
                  <a:pt x="38017" y="45384"/>
                  <a:pt x="40359" y="45048"/>
                </a:cubicBezTo>
                <a:cubicBezTo>
                  <a:pt x="50934" y="43496"/>
                  <a:pt x="62472" y="41421"/>
                  <a:pt x="69333" y="33248"/>
                </a:cubicBezTo>
                <a:cubicBezTo>
                  <a:pt x="77352" y="23678"/>
                  <a:pt x="74490" y="11944"/>
                  <a:pt x="82334" y="2242"/>
                </a:cubicBezTo>
                <a:cubicBezTo>
                  <a:pt x="81395" y="1265"/>
                  <a:pt x="81035" y="953"/>
                  <a:pt x="80478" y="953"/>
                </a:cubicBezTo>
                <a:cubicBezTo>
                  <a:pt x="80049" y="953"/>
                  <a:pt x="79504" y="1137"/>
                  <a:pt x="78488" y="1346"/>
                </a:cubicBezTo>
                <a:cubicBezTo>
                  <a:pt x="69660" y="9955"/>
                  <a:pt x="72589" y="26824"/>
                  <a:pt x="62559" y="33969"/>
                </a:cubicBezTo>
                <a:cubicBezTo>
                  <a:pt x="58888" y="36570"/>
                  <a:pt x="54212" y="37225"/>
                  <a:pt x="49776" y="37815"/>
                </a:cubicBezTo>
                <a:lnTo>
                  <a:pt x="30132" y="40372"/>
                </a:lnTo>
                <a:cubicBezTo>
                  <a:pt x="29954" y="40397"/>
                  <a:pt x="29777" y="40409"/>
                  <a:pt x="29603" y="40409"/>
                </a:cubicBezTo>
                <a:cubicBezTo>
                  <a:pt x="27331" y="40409"/>
                  <a:pt x="25528" y="38357"/>
                  <a:pt x="25893" y="36023"/>
                </a:cubicBezTo>
                <a:cubicBezTo>
                  <a:pt x="27117" y="28397"/>
                  <a:pt x="21348" y="9540"/>
                  <a:pt x="16847" y="3247"/>
                </a:cubicBezTo>
                <a:cubicBezTo>
                  <a:pt x="15159" y="910"/>
                  <a:pt x="12667" y="0"/>
                  <a:pt x="9834" y="0"/>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4"/>
          <p:cNvSpPr txBox="1"/>
          <p:nvPr>
            <p:ph type="title"/>
          </p:nvPr>
        </p:nvSpPr>
        <p:spPr>
          <a:xfrm>
            <a:off x="715650" y="536825"/>
            <a:ext cx="7712700" cy="61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75" name="Shape 75"/>
        <p:cNvGrpSpPr/>
        <p:nvPr/>
      </p:nvGrpSpPr>
      <p:grpSpPr>
        <a:xfrm>
          <a:off x="0" y="0"/>
          <a:ext cx="0" cy="0"/>
          <a:chOff x="0" y="0"/>
          <a:chExt cx="0" cy="0"/>
        </a:xfrm>
      </p:grpSpPr>
      <p:sp>
        <p:nvSpPr>
          <p:cNvPr id="76" name="Google Shape;76;p15"/>
          <p:cNvSpPr/>
          <p:nvPr/>
        </p:nvSpPr>
        <p:spPr>
          <a:xfrm rot="10800000">
            <a:off x="8344397" y="4539151"/>
            <a:ext cx="1832231" cy="1700544"/>
          </a:xfrm>
          <a:custGeom>
            <a:rect b="b" l="l" r="r" t="t"/>
            <a:pathLst>
              <a:path extrusionOk="0" h="35228" w="37956">
                <a:moveTo>
                  <a:pt x="18005" y="1"/>
                </a:moveTo>
                <a:cubicBezTo>
                  <a:pt x="10065" y="1"/>
                  <a:pt x="3314" y="3919"/>
                  <a:pt x="1115" y="12626"/>
                </a:cubicBezTo>
                <a:cubicBezTo>
                  <a:pt x="0" y="17106"/>
                  <a:pt x="372" y="21869"/>
                  <a:pt x="1595" y="26327"/>
                </a:cubicBezTo>
                <a:cubicBezTo>
                  <a:pt x="2273" y="28774"/>
                  <a:pt x="3256" y="31265"/>
                  <a:pt x="5179" y="32926"/>
                </a:cubicBezTo>
                <a:cubicBezTo>
                  <a:pt x="7188" y="34659"/>
                  <a:pt x="9869" y="35228"/>
                  <a:pt x="12573" y="35228"/>
                </a:cubicBezTo>
                <a:cubicBezTo>
                  <a:pt x="13516" y="35228"/>
                  <a:pt x="14462" y="35158"/>
                  <a:pt x="15383" y="35045"/>
                </a:cubicBezTo>
                <a:cubicBezTo>
                  <a:pt x="21960" y="34215"/>
                  <a:pt x="28516" y="31418"/>
                  <a:pt x="32645" y="26239"/>
                </a:cubicBezTo>
                <a:cubicBezTo>
                  <a:pt x="36797" y="21061"/>
                  <a:pt x="37955" y="13304"/>
                  <a:pt x="34415" y="7688"/>
                </a:cubicBezTo>
                <a:cubicBezTo>
                  <a:pt x="31990" y="3820"/>
                  <a:pt x="27663" y="1395"/>
                  <a:pt x="23184" y="521"/>
                </a:cubicBezTo>
                <a:cubicBezTo>
                  <a:pt x="21425" y="177"/>
                  <a:pt x="19688" y="1"/>
                  <a:pt x="180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5"/>
          <p:cNvSpPr/>
          <p:nvPr/>
        </p:nvSpPr>
        <p:spPr>
          <a:xfrm rot="10800000">
            <a:off x="-1018773" y="4539162"/>
            <a:ext cx="3496715" cy="2016873"/>
          </a:xfrm>
          <a:custGeom>
            <a:rect b="b" l="l" r="r" t="t"/>
            <a:pathLst>
              <a:path extrusionOk="0" h="41781" w="72437">
                <a:moveTo>
                  <a:pt x="57802" y="0"/>
                </a:moveTo>
                <a:cubicBezTo>
                  <a:pt x="56358" y="0"/>
                  <a:pt x="54916" y="83"/>
                  <a:pt x="53535" y="197"/>
                </a:cubicBezTo>
                <a:cubicBezTo>
                  <a:pt x="41124" y="1246"/>
                  <a:pt x="28822" y="3212"/>
                  <a:pt x="16433" y="4239"/>
                </a:cubicBezTo>
                <a:cubicBezTo>
                  <a:pt x="7103" y="5026"/>
                  <a:pt x="2011" y="11559"/>
                  <a:pt x="525" y="20977"/>
                </a:cubicBezTo>
                <a:cubicBezTo>
                  <a:pt x="1" y="24255"/>
                  <a:pt x="263" y="28035"/>
                  <a:pt x="2689" y="30351"/>
                </a:cubicBezTo>
                <a:cubicBezTo>
                  <a:pt x="4568" y="32165"/>
                  <a:pt x="7387" y="32667"/>
                  <a:pt x="10009" y="32798"/>
                </a:cubicBezTo>
                <a:cubicBezTo>
                  <a:pt x="10693" y="32832"/>
                  <a:pt x="11380" y="32846"/>
                  <a:pt x="12067" y="32846"/>
                </a:cubicBezTo>
                <a:cubicBezTo>
                  <a:pt x="16579" y="32846"/>
                  <a:pt x="21138" y="32222"/>
                  <a:pt x="25609" y="32222"/>
                </a:cubicBezTo>
                <a:cubicBezTo>
                  <a:pt x="28477" y="32222"/>
                  <a:pt x="31308" y="32479"/>
                  <a:pt x="34066" y="33323"/>
                </a:cubicBezTo>
                <a:cubicBezTo>
                  <a:pt x="38895" y="34787"/>
                  <a:pt x="43003" y="37955"/>
                  <a:pt x="47614" y="39987"/>
                </a:cubicBezTo>
                <a:cubicBezTo>
                  <a:pt x="50009" y="41059"/>
                  <a:pt x="52737" y="41780"/>
                  <a:pt x="55360" y="41780"/>
                </a:cubicBezTo>
                <a:cubicBezTo>
                  <a:pt x="57764" y="41780"/>
                  <a:pt x="60079" y="41175"/>
                  <a:pt x="61970" y="39681"/>
                </a:cubicBezTo>
                <a:cubicBezTo>
                  <a:pt x="64177" y="37955"/>
                  <a:pt x="65444" y="35311"/>
                  <a:pt x="66493" y="32733"/>
                </a:cubicBezTo>
                <a:cubicBezTo>
                  <a:pt x="68634" y="27511"/>
                  <a:pt x="70229" y="22113"/>
                  <a:pt x="71278" y="16585"/>
                </a:cubicBezTo>
                <a:cubicBezTo>
                  <a:pt x="72043" y="12630"/>
                  <a:pt x="72436" y="8238"/>
                  <a:pt x="70229" y="4873"/>
                </a:cubicBezTo>
                <a:cubicBezTo>
                  <a:pt x="67646" y="956"/>
                  <a:pt x="62714" y="0"/>
                  <a:pt x="5780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5"/>
          <p:cNvSpPr/>
          <p:nvPr/>
        </p:nvSpPr>
        <p:spPr>
          <a:xfrm flipH="1" rot="5400000">
            <a:off x="-3271612" y="-709660"/>
            <a:ext cx="5253055" cy="2997321"/>
          </a:xfrm>
          <a:custGeom>
            <a:rect b="b" l="l" r="r" t="t"/>
            <a:pathLst>
              <a:path extrusionOk="0" h="52996" w="92884">
                <a:moveTo>
                  <a:pt x="70577" y="0"/>
                </a:moveTo>
                <a:cubicBezTo>
                  <a:pt x="66362" y="0"/>
                  <a:pt x="62084" y="1209"/>
                  <a:pt x="58141" y="2826"/>
                </a:cubicBezTo>
                <a:cubicBezTo>
                  <a:pt x="52460" y="5186"/>
                  <a:pt x="47128" y="8442"/>
                  <a:pt x="41294" y="10408"/>
                </a:cubicBezTo>
                <a:cubicBezTo>
                  <a:pt x="33559" y="13030"/>
                  <a:pt x="25081" y="13380"/>
                  <a:pt x="17717" y="16942"/>
                </a:cubicBezTo>
                <a:cubicBezTo>
                  <a:pt x="10310" y="20547"/>
                  <a:pt x="3754" y="28129"/>
                  <a:pt x="1853" y="36280"/>
                </a:cubicBezTo>
                <a:cubicBezTo>
                  <a:pt x="1" y="44322"/>
                  <a:pt x="5366" y="52996"/>
                  <a:pt x="13721" y="52996"/>
                </a:cubicBezTo>
                <a:cubicBezTo>
                  <a:pt x="13742" y="52996"/>
                  <a:pt x="13763" y="52996"/>
                  <a:pt x="13784" y="52996"/>
                </a:cubicBezTo>
                <a:cubicBezTo>
                  <a:pt x="33362" y="52864"/>
                  <a:pt x="52984" y="52712"/>
                  <a:pt x="72410" y="50264"/>
                </a:cubicBezTo>
                <a:cubicBezTo>
                  <a:pt x="77654" y="49587"/>
                  <a:pt x="83182" y="48604"/>
                  <a:pt x="87071" y="45042"/>
                </a:cubicBezTo>
                <a:cubicBezTo>
                  <a:pt x="91966" y="40541"/>
                  <a:pt x="92884" y="33155"/>
                  <a:pt x="92381" y="26512"/>
                </a:cubicBezTo>
                <a:cubicBezTo>
                  <a:pt x="91966" y="21137"/>
                  <a:pt x="90786" y="15740"/>
                  <a:pt x="88164" y="11042"/>
                </a:cubicBezTo>
                <a:cubicBezTo>
                  <a:pt x="85542" y="6322"/>
                  <a:pt x="81303" y="2367"/>
                  <a:pt x="76146" y="794"/>
                </a:cubicBezTo>
                <a:cubicBezTo>
                  <a:pt x="74326" y="241"/>
                  <a:pt x="72457" y="0"/>
                  <a:pt x="7057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p:txBody>
      </p:sp>
      <p:sp>
        <p:nvSpPr>
          <p:cNvPr id="79" name="Google Shape;79;p15"/>
          <p:cNvSpPr/>
          <p:nvPr/>
        </p:nvSpPr>
        <p:spPr>
          <a:xfrm rot="10800000">
            <a:off x="5968689" y="4693523"/>
            <a:ext cx="5051427" cy="3840898"/>
          </a:xfrm>
          <a:custGeom>
            <a:rect b="b" l="l" r="r" t="t"/>
            <a:pathLst>
              <a:path extrusionOk="0" h="79567" w="104644">
                <a:moveTo>
                  <a:pt x="74930" y="0"/>
                </a:moveTo>
                <a:cubicBezTo>
                  <a:pt x="71924" y="0"/>
                  <a:pt x="68903" y="1108"/>
                  <a:pt x="66055" y="2187"/>
                </a:cubicBezTo>
                <a:lnTo>
                  <a:pt x="33192" y="14817"/>
                </a:lnTo>
                <a:cubicBezTo>
                  <a:pt x="26636" y="17330"/>
                  <a:pt x="20037" y="19886"/>
                  <a:pt x="14203" y="23798"/>
                </a:cubicBezTo>
                <a:cubicBezTo>
                  <a:pt x="8391" y="27709"/>
                  <a:pt x="3322" y="33172"/>
                  <a:pt x="1202" y="39858"/>
                </a:cubicBezTo>
                <a:cubicBezTo>
                  <a:pt x="0" y="43726"/>
                  <a:pt x="241" y="48773"/>
                  <a:pt x="3759" y="50783"/>
                </a:cubicBezTo>
                <a:lnTo>
                  <a:pt x="3518" y="56508"/>
                </a:lnTo>
                <a:cubicBezTo>
                  <a:pt x="4525" y="54137"/>
                  <a:pt x="7265" y="52875"/>
                  <a:pt x="9880" y="52875"/>
                </a:cubicBezTo>
                <a:cubicBezTo>
                  <a:pt x="9989" y="52875"/>
                  <a:pt x="10097" y="52877"/>
                  <a:pt x="10205" y="52881"/>
                </a:cubicBezTo>
                <a:cubicBezTo>
                  <a:pt x="12892" y="52990"/>
                  <a:pt x="15405" y="54170"/>
                  <a:pt x="17809" y="55416"/>
                </a:cubicBezTo>
                <a:cubicBezTo>
                  <a:pt x="23708" y="58475"/>
                  <a:pt x="29433" y="61949"/>
                  <a:pt x="35420" y="64855"/>
                </a:cubicBezTo>
                <a:cubicBezTo>
                  <a:pt x="47701" y="70843"/>
                  <a:pt x="60986" y="74492"/>
                  <a:pt x="74162" y="78119"/>
                </a:cubicBezTo>
                <a:cubicBezTo>
                  <a:pt x="76794" y="78835"/>
                  <a:pt x="79515" y="79566"/>
                  <a:pt x="82227" y="79566"/>
                </a:cubicBezTo>
                <a:cubicBezTo>
                  <a:pt x="82824" y="79566"/>
                  <a:pt x="83421" y="79531"/>
                  <a:pt x="84017" y="79452"/>
                </a:cubicBezTo>
                <a:cubicBezTo>
                  <a:pt x="88758" y="78840"/>
                  <a:pt x="92822" y="75541"/>
                  <a:pt x="95445" y="71564"/>
                </a:cubicBezTo>
                <a:cubicBezTo>
                  <a:pt x="98067" y="67565"/>
                  <a:pt x="99465" y="62911"/>
                  <a:pt x="100732" y="58300"/>
                </a:cubicBezTo>
                <a:cubicBezTo>
                  <a:pt x="102808" y="50783"/>
                  <a:pt x="104644" y="42764"/>
                  <a:pt x="102590" y="35247"/>
                </a:cubicBezTo>
                <a:cubicBezTo>
                  <a:pt x="100536" y="27753"/>
                  <a:pt x="94942" y="21853"/>
                  <a:pt x="90943" y="15210"/>
                </a:cubicBezTo>
                <a:cubicBezTo>
                  <a:pt x="89152" y="12173"/>
                  <a:pt x="87644" y="8961"/>
                  <a:pt x="85524" y="6142"/>
                </a:cubicBezTo>
                <a:cubicBezTo>
                  <a:pt x="83405" y="3323"/>
                  <a:pt x="80520" y="876"/>
                  <a:pt x="77046" y="199"/>
                </a:cubicBezTo>
                <a:cubicBezTo>
                  <a:pt x="76343" y="61"/>
                  <a:pt x="75637" y="0"/>
                  <a:pt x="74930" y="0"/>
                </a:cubicBezTo>
                <a:close/>
              </a:path>
            </a:pathLst>
          </a:custGeom>
          <a:solidFill>
            <a:srgbClr val="CD816A">
              <a:alpha val="7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5"/>
          <p:cNvSpPr/>
          <p:nvPr/>
        </p:nvSpPr>
        <p:spPr>
          <a:xfrm flipH="1" rot="-9226479">
            <a:off x="4308279" y="-2897507"/>
            <a:ext cx="5671833" cy="3426261"/>
          </a:xfrm>
          <a:custGeom>
            <a:rect b="b" l="l" r="r" t="t"/>
            <a:pathLst>
              <a:path extrusionOk="0" h="70975" w="117492">
                <a:moveTo>
                  <a:pt x="49780" y="1"/>
                </a:moveTo>
                <a:cubicBezTo>
                  <a:pt x="42885" y="1"/>
                  <a:pt x="36034" y="1779"/>
                  <a:pt x="29914" y="5252"/>
                </a:cubicBezTo>
                <a:cubicBezTo>
                  <a:pt x="25325" y="7896"/>
                  <a:pt x="21873" y="11764"/>
                  <a:pt x="17634" y="14845"/>
                </a:cubicBezTo>
                <a:cubicBezTo>
                  <a:pt x="14487" y="17117"/>
                  <a:pt x="10554" y="18800"/>
                  <a:pt x="7866" y="21597"/>
                </a:cubicBezTo>
                <a:cubicBezTo>
                  <a:pt x="0" y="29813"/>
                  <a:pt x="13132" y="36412"/>
                  <a:pt x="19098" y="39820"/>
                </a:cubicBezTo>
                <a:cubicBezTo>
                  <a:pt x="40511" y="52035"/>
                  <a:pt x="63193" y="61890"/>
                  <a:pt x="86726" y="69210"/>
                </a:cubicBezTo>
                <a:cubicBezTo>
                  <a:pt x="89648" y="70111"/>
                  <a:pt x="92745" y="70974"/>
                  <a:pt x="95752" y="70974"/>
                </a:cubicBezTo>
                <a:cubicBezTo>
                  <a:pt x="97264" y="70974"/>
                  <a:pt x="98753" y="70756"/>
                  <a:pt x="100186" y="70215"/>
                </a:cubicBezTo>
                <a:cubicBezTo>
                  <a:pt x="104665" y="68532"/>
                  <a:pt x="107484" y="64140"/>
                  <a:pt x="109560" y="59836"/>
                </a:cubicBezTo>
                <a:cubicBezTo>
                  <a:pt x="113165" y="52385"/>
                  <a:pt x="115591" y="44431"/>
                  <a:pt x="116705" y="36259"/>
                </a:cubicBezTo>
                <a:cubicBezTo>
                  <a:pt x="117492" y="30512"/>
                  <a:pt x="117492" y="24197"/>
                  <a:pt x="114083" y="19543"/>
                </a:cubicBezTo>
                <a:cubicBezTo>
                  <a:pt x="110893" y="15194"/>
                  <a:pt x="105343" y="13228"/>
                  <a:pt x="100011" y="12463"/>
                </a:cubicBezTo>
                <a:cubicBezTo>
                  <a:pt x="94680" y="11698"/>
                  <a:pt x="89217" y="11873"/>
                  <a:pt x="83951" y="10671"/>
                </a:cubicBezTo>
                <a:cubicBezTo>
                  <a:pt x="76194" y="8901"/>
                  <a:pt x="69398" y="4247"/>
                  <a:pt x="61794" y="1844"/>
                </a:cubicBezTo>
                <a:cubicBezTo>
                  <a:pt x="57866" y="609"/>
                  <a:pt x="53815" y="1"/>
                  <a:pt x="497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5"/>
          <p:cNvSpPr/>
          <p:nvPr/>
        </p:nvSpPr>
        <p:spPr>
          <a:xfrm rot="4269468">
            <a:off x="-3047244" y="1319837"/>
            <a:ext cx="4942019" cy="2179472"/>
          </a:xfrm>
          <a:custGeom>
            <a:rect b="b" l="l" r="r" t="t"/>
            <a:pathLst>
              <a:path extrusionOk="0" h="45150" w="102379">
                <a:moveTo>
                  <a:pt x="53293" y="1"/>
                </a:moveTo>
                <a:cubicBezTo>
                  <a:pt x="53194" y="1"/>
                  <a:pt x="53095" y="2"/>
                  <a:pt x="52996" y="3"/>
                </a:cubicBezTo>
                <a:cubicBezTo>
                  <a:pt x="46026" y="134"/>
                  <a:pt x="39754" y="4024"/>
                  <a:pt x="33876" y="7782"/>
                </a:cubicBezTo>
                <a:cubicBezTo>
                  <a:pt x="26404" y="12567"/>
                  <a:pt x="18887" y="17418"/>
                  <a:pt x="12485" y="23580"/>
                </a:cubicBezTo>
                <a:cubicBezTo>
                  <a:pt x="8071" y="27863"/>
                  <a:pt x="2717" y="33785"/>
                  <a:pt x="1013" y="39859"/>
                </a:cubicBezTo>
                <a:cubicBezTo>
                  <a:pt x="454" y="41859"/>
                  <a:pt x="1" y="45150"/>
                  <a:pt x="2798" y="45150"/>
                </a:cubicBezTo>
                <a:cubicBezTo>
                  <a:pt x="2843" y="45150"/>
                  <a:pt x="2889" y="45149"/>
                  <a:pt x="2936" y="45147"/>
                </a:cubicBezTo>
                <a:cubicBezTo>
                  <a:pt x="4640" y="45081"/>
                  <a:pt x="7481" y="40995"/>
                  <a:pt x="8530" y="39728"/>
                </a:cubicBezTo>
                <a:cubicBezTo>
                  <a:pt x="15587" y="31272"/>
                  <a:pt x="19739" y="20062"/>
                  <a:pt x="29157" y="13704"/>
                </a:cubicBezTo>
                <a:cubicBezTo>
                  <a:pt x="35006" y="9766"/>
                  <a:pt x="41927" y="8508"/>
                  <a:pt x="49058" y="8508"/>
                </a:cubicBezTo>
                <a:cubicBezTo>
                  <a:pt x="54313" y="8508"/>
                  <a:pt x="59681" y="9192"/>
                  <a:pt x="64817" y="9989"/>
                </a:cubicBezTo>
                <a:cubicBezTo>
                  <a:pt x="70739" y="10907"/>
                  <a:pt x="76704" y="11912"/>
                  <a:pt x="82254" y="14228"/>
                </a:cubicBezTo>
                <a:cubicBezTo>
                  <a:pt x="87782" y="16544"/>
                  <a:pt x="92917" y="20281"/>
                  <a:pt x="95824" y="25525"/>
                </a:cubicBezTo>
                <a:cubicBezTo>
                  <a:pt x="98752" y="30769"/>
                  <a:pt x="99079" y="37652"/>
                  <a:pt x="95758" y="42634"/>
                </a:cubicBezTo>
                <a:lnTo>
                  <a:pt x="102379" y="42787"/>
                </a:lnTo>
                <a:cubicBezTo>
                  <a:pt x="101417" y="32867"/>
                  <a:pt x="99953" y="21963"/>
                  <a:pt x="92524" y="15321"/>
                </a:cubicBezTo>
                <a:cubicBezTo>
                  <a:pt x="87258" y="10601"/>
                  <a:pt x="79982" y="9028"/>
                  <a:pt x="73405" y="6427"/>
                </a:cubicBezTo>
                <a:cubicBezTo>
                  <a:pt x="66810" y="3820"/>
                  <a:pt x="60365" y="1"/>
                  <a:pt x="53293" y="1"/>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5"/>
          <p:cNvSpPr/>
          <p:nvPr/>
        </p:nvSpPr>
        <p:spPr>
          <a:xfrm rot="6519046">
            <a:off x="8406964" y="-205170"/>
            <a:ext cx="1420853" cy="1756299"/>
          </a:xfrm>
          <a:custGeom>
            <a:rect b="b" l="l" r="r" t="t"/>
            <a:pathLst>
              <a:path extrusionOk="0" fill="none" h="36383" w="29434">
                <a:moveTo>
                  <a:pt x="4349" y="10489"/>
                </a:moveTo>
                <a:cubicBezTo>
                  <a:pt x="2361" y="14226"/>
                  <a:pt x="1465" y="18421"/>
                  <a:pt x="809" y="22594"/>
                </a:cubicBezTo>
                <a:cubicBezTo>
                  <a:pt x="219" y="26353"/>
                  <a:pt x="1" y="30767"/>
                  <a:pt x="2732" y="33433"/>
                </a:cubicBezTo>
                <a:cubicBezTo>
                  <a:pt x="5748" y="36382"/>
                  <a:pt x="10817" y="35574"/>
                  <a:pt x="14575" y="33673"/>
                </a:cubicBezTo>
                <a:cubicBezTo>
                  <a:pt x="20694" y="30570"/>
                  <a:pt x="25413" y="25260"/>
                  <a:pt x="27795" y="18836"/>
                </a:cubicBezTo>
                <a:cubicBezTo>
                  <a:pt x="28888" y="15799"/>
                  <a:pt x="29434" y="12390"/>
                  <a:pt x="28232" y="9418"/>
                </a:cubicBezTo>
                <a:cubicBezTo>
                  <a:pt x="27139" y="6753"/>
                  <a:pt x="24780" y="4786"/>
                  <a:pt x="22179" y="3584"/>
                </a:cubicBezTo>
                <a:cubicBezTo>
                  <a:pt x="14532" y="1"/>
                  <a:pt x="8260" y="3103"/>
                  <a:pt x="4349" y="10489"/>
                </a:cubicBezTo>
                <a:close/>
              </a:path>
            </a:pathLst>
          </a:custGeom>
          <a:noFill/>
          <a:ln cap="flat" cmpd="sng" w="9525">
            <a:solidFill>
              <a:schemeClr val="lt2"/>
            </a:solidFill>
            <a:prstDash val="solid"/>
            <a:miter lim="2185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6"/>
          <p:cNvSpPr txBox="1"/>
          <p:nvPr>
            <p:ph type="title"/>
          </p:nvPr>
        </p:nvSpPr>
        <p:spPr>
          <a:xfrm>
            <a:off x="715650" y="536825"/>
            <a:ext cx="7712700" cy="6156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accent2"/>
              </a:buClr>
              <a:buSzPts val="3200"/>
              <a:buFont typeface="Lexend Light"/>
              <a:buNone/>
              <a:defRPr b="0" i="0" sz="3200" u="none" cap="none" strike="noStrike">
                <a:solidFill>
                  <a:schemeClr val="accent2"/>
                </a:solidFill>
                <a:latin typeface="Lexend Light"/>
                <a:ea typeface="Lexend Light"/>
                <a:cs typeface="Lexend Light"/>
                <a:sym typeface="Lexend Light"/>
              </a:defRPr>
            </a:lvl1pPr>
            <a:lvl2pPr lvl="1" marR="0" rtl="0" algn="l">
              <a:lnSpc>
                <a:spcPct val="100000"/>
              </a:lnSpc>
              <a:spcBef>
                <a:spcPts val="0"/>
              </a:spcBef>
              <a:spcAft>
                <a:spcPts val="0"/>
              </a:spcAft>
              <a:buClr>
                <a:schemeClr val="accent2"/>
              </a:buClr>
              <a:buSzPts val="3200"/>
              <a:buFont typeface="Lexend Light"/>
              <a:buNone/>
              <a:defRPr b="0" i="0" sz="3200" u="none" cap="none" strike="noStrike">
                <a:solidFill>
                  <a:schemeClr val="accent2"/>
                </a:solidFill>
                <a:latin typeface="Lexend Light"/>
                <a:ea typeface="Lexend Light"/>
                <a:cs typeface="Lexend Light"/>
                <a:sym typeface="Lexend Light"/>
              </a:defRPr>
            </a:lvl2pPr>
            <a:lvl3pPr lvl="2" marR="0" rtl="0" algn="l">
              <a:lnSpc>
                <a:spcPct val="100000"/>
              </a:lnSpc>
              <a:spcBef>
                <a:spcPts val="0"/>
              </a:spcBef>
              <a:spcAft>
                <a:spcPts val="0"/>
              </a:spcAft>
              <a:buClr>
                <a:schemeClr val="accent2"/>
              </a:buClr>
              <a:buSzPts val="3200"/>
              <a:buFont typeface="Lexend Light"/>
              <a:buNone/>
              <a:defRPr b="0" i="0" sz="3200" u="none" cap="none" strike="noStrike">
                <a:solidFill>
                  <a:schemeClr val="accent2"/>
                </a:solidFill>
                <a:latin typeface="Lexend Light"/>
                <a:ea typeface="Lexend Light"/>
                <a:cs typeface="Lexend Light"/>
                <a:sym typeface="Lexend Light"/>
              </a:defRPr>
            </a:lvl3pPr>
            <a:lvl4pPr lvl="3" marR="0" rtl="0" algn="l">
              <a:lnSpc>
                <a:spcPct val="100000"/>
              </a:lnSpc>
              <a:spcBef>
                <a:spcPts val="0"/>
              </a:spcBef>
              <a:spcAft>
                <a:spcPts val="0"/>
              </a:spcAft>
              <a:buClr>
                <a:schemeClr val="accent2"/>
              </a:buClr>
              <a:buSzPts val="3200"/>
              <a:buFont typeface="Lexend Light"/>
              <a:buNone/>
              <a:defRPr b="0" i="0" sz="3200" u="none" cap="none" strike="noStrike">
                <a:solidFill>
                  <a:schemeClr val="accent2"/>
                </a:solidFill>
                <a:latin typeface="Lexend Light"/>
                <a:ea typeface="Lexend Light"/>
                <a:cs typeface="Lexend Light"/>
                <a:sym typeface="Lexend Light"/>
              </a:defRPr>
            </a:lvl4pPr>
            <a:lvl5pPr lvl="4" marR="0" rtl="0" algn="l">
              <a:lnSpc>
                <a:spcPct val="100000"/>
              </a:lnSpc>
              <a:spcBef>
                <a:spcPts val="0"/>
              </a:spcBef>
              <a:spcAft>
                <a:spcPts val="0"/>
              </a:spcAft>
              <a:buClr>
                <a:schemeClr val="accent2"/>
              </a:buClr>
              <a:buSzPts val="3200"/>
              <a:buFont typeface="Lexend Light"/>
              <a:buNone/>
              <a:defRPr b="0" i="0" sz="3200" u="none" cap="none" strike="noStrike">
                <a:solidFill>
                  <a:schemeClr val="accent2"/>
                </a:solidFill>
                <a:latin typeface="Lexend Light"/>
                <a:ea typeface="Lexend Light"/>
                <a:cs typeface="Lexend Light"/>
                <a:sym typeface="Lexend Light"/>
              </a:defRPr>
            </a:lvl5pPr>
            <a:lvl6pPr lvl="5" marR="0" rtl="0" algn="l">
              <a:lnSpc>
                <a:spcPct val="100000"/>
              </a:lnSpc>
              <a:spcBef>
                <a:spcPts val="0"/>
              </a:spcBef>
              <a:spcAft>
                <a:spcPts val="0"/>
              </a:spcAft>
              <a:buClr>
                <a:schemeClr val="accent2"/>
              </a:buClr>
              <a:buSzPts val="3200"/>
              <a:buFont typeface="Lexend Light"/>
              <a:buNone/>
              <a:defRPr b="0" i="0" sz="3200" u="none" cap="none" strike="noStrike">
                <a:solidFill>
                  <a:schemeClr val="accent2"/>
                </a:solidFill>
                <a:latin typeface="Lexend Light"/>
                <a:ea typeface="Lexend Light"/>
                <a:cs typeface="Lexend Light"/>
                <a:sym typeface="Lexend Light"/>
              </a:defRPr>
            </a:lvl6pPr>
            <a:lvl7pPr lvl="6" marR="0" rtl="0" algn="l">
              <a:lnSpc>
                <a:spcPct val="100000"/>
              </a:lnSpc>
              <a:spcBef>
                <a:spcPts val="0"/>
              </a:spcBef>
              <a:spcAft>
                <a:spcPts val="0"/>
              </a:spcAft>
              <a:buClr>
                <a:schemeClr val="accent2"/>
              </a:buClr>
              <a:buSzPts val="3200"/>
              <a:buFont typeface="Lexend Light"/>
              <a:buNone/>
              <a:defRPr b="0" i="0" sz="3200" u="none" cap="none" strike="noStrike">
                <a:solidFill>
                  <a:schemeClr val="accent2"/>
                </a:solidFill>
                <a:latin typeface="Lexend Light"/>
                <a:ea typeface="Lexend Light"/>
                <a:cs typeface="Lexend Light"/>
                <a:sym typeface="Lexend Light"/>
              </a:defRPr>
            </a:lvl7pPr>
            <a:lvl8pPr lvl="7" marR="0" rtl="0" algn="l">
              <a:lnSpc>
                <a:spcPct val="100000"/>
              </a:lnSpc>
              <a:spcBef>
                <a:spcPts val="0"/>
              </a:spcBef>
              <a:spcAft>
                <a:spcPts val="0"/>
              </a:spcAft>
              <a:buClr>
                <a:schemeClr val="accent2"/>
              </a:buClr>
              <a:buSzPts val="3200"/>
              <a:buFont typeface="Lexend Light"/>
              <a:buNone/>
              <a:defRPr b="0" i="0" sz="3200" u="none" cap="none" strike="noStrike">
                <a:solidFill>
                  <a:schemeClr val="accent2"/>
                </a:solidFill>
                <a:latin typeface="Lexend Light"/>
                <a:ea typeface="Lexend Light"/>
                <a:cs typeface="Lexend Light"/>
                <a:sym typeface="Lexend Light"/>
              </a:defRPr>
            </a:lvl8pPr>
            <a:lvl9pPr lvl="8" marR="0" rtl="0" algn="l">
              <a:lnSpc>
                <a:spcPct val="100000"/>
              </a:lnSpc>
              <a:spcBef>
                <a:spcPts val="0"/>
              </a:spcBef>
              <a:spcAft>
                <a:spcPts val="0"/>
              </a:spcAft>
              <a:buClr>
                <a:schemeClr val="accent2"/>
              </a:buClr>
              <a:buSzPts val="3200"/>
              <a:buFont typeface="Lexend Light"/>
              <a:buNone/>
              <a:defRPr b="0" i="0" sz="3200" u="none" cap="none" strike="noStrike">
                <a:solidFill>
                  <a:schemeClr val="accent2"/>
                </a:solidFill>
                <a:latin typeface="Lexend Light"/>
                <a:ea typeface="Lexend Light"/>
                <a:cs typeface="Lexend Light"/>
                <a:sym typeface="Lexend Light"/>
              </a:defRPr>
            </a:lvl9pPr>
          </a:lstStyle>
          <a:p/>
        </p:txBody>
      </p:sp>
      <p:sp>
        <p:nvSpPr>
          <p:cNvPr id="7" name="Google Shape;7;p6"/>
          <p:cNvSpPr txBox="1"/>
          <p:nvPr>
            <p:ph idx="1" type="body"/>
          </p:nvPr>
        </p:nvSpPr>
        <p:spPr>
          <a:xfrm>
            <a:off x="715650" y="1152475"/>
            <a:ext cx="7712700" cy="3454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chemeClr val="accent2"/>
              </a:buClr>
              <a:buSzPts val="1800"/>
              <a:buFont typeface="Didact Gothic"/>
              <a:buChar char="●"/>
              <a:defRPr b="0" i="0" sz="1800" u="none" cap="none" strike="noStrike">
                <a:solidFill>
                  <a:schemeClr val="accent2"/>
                </a:solidFill>
                <a:latin typeface="Didact Gothic"/>
                <a:ea typeface="Didact Gothic"/>
                <a:cs typeface="Didact Gothic"/>
                <a:sym typeface="Didact Gothic"/>
              </a:defRPr>
            </a:lvl1pPr>
            <a:lvl2pPr indent="-317500" lvl="1" marL="914400" marR="0" rtl="0" algn="l">
              <a:lnSpc>
                <a:spcPct val="100000"/>
              </a:lnSpc>
              <a:spcBef>
                <a:spcPts val="0"/>
              </a:spcBef>
              <a:spcAft>
                <a:spcPts val="0"/>
              </a:spcAft>
              <a:buClr>
                <a:schemeClr val="accent2"/>
              </a:buClr>
              <a:buSzPts val="1400"/>
              <a:buFont typeface="Didact Gothic"/>
              <a:buChar char="○"/>
              <a:defRPr b="0" i="0" sz="1400" u="none" cap="none" strike="noStrike">
                <a:solidFill>
                  <a:schemeClr val="accent2"/>
                </a:solidFill>
                <a:latin typeface="Didact Gothic"/>
                <a:ea typeface="Didact Gothic"/>
                <a:cs typeface="Didact Gothic"/>
                <a:sym typeface="Didact Gothic"/>
              </a:defRPr>
            </a:lvl2pPr>
            <a:lvl3pPr indent="-317500" lvl="2" marL="1371600" marR="0" rtl="0" algn="l">
              <a:lnSpc>
                <a:spcPct val="100000"/>
              </a:lnSpc>
              <a:spcBef>
                <a:spcPts val="0"/>
              </a:spcBef>
              <a:spcAft>
                <a:spcPts val="0"/>
              </a:spcAft>
              <a:buClr>
                <a:schemeClr val="accent2"/>
              </a:buClr>
              <a:buSzPts val="1400"/>
              <a:buFont typeface="Didact Gothic"/>
              <a:buChar char="■"/>
              <a:defRPr b="0" i="0" sz="1400" u="none" cap="none" strike="noStrike">
                <a:solidFill>
                  <a:schemeClr val="accent2"/>
                </a:solidFill>
                <a:latin typeface="Didact Gothic"/>
                <a:ea typeface="Didact Gothic"/>
                <a:cs typeface="Didact Gothic"/>
                <a:sym typeface="Didact Gothic"/>
              </a:defRPr>
            </a:lvl3pPr>
            <a:lvl4pPr indent="-317500" lvl="3" marL="1828800" marR="0" rtl="0" algn="l">
              <a:lnSpc>
                <a:spcPct val="100000"/>
              </a:lnSpc>
              <a:spcBef>
                <a:spcPts val="0"/>
              </a:spcBef>
              <a:spcAft>
                <a:spcPts val="0"/>
              </a:spcAft>
              <a:buClr>
                <a:schemeClr val="accent2"/>
              </a:buClr>
              <a:buSzPts val="1400"/>
              <a:buFont typeface="Didact Gothic"/>
              <a:buChar char="●"/>
              <a:defRPr b="0" i="0" sz="1400" u="none" cap="none" strike="noStrike">
                <a:solidFill>
                  <a:schemeClr val="accent2"/>
                </a:solidFill>
                <a:latin typeface="Didact Gothic"/>
                <a:ea typeface="Didact Gothic"/>
                <a:cs typeface="Didact Gothic"/>
                <a:sym typeface="Didact Gothic"/>
              </a:defRPr>
            </a:lvl4pPr>
            <a:lvl5pPr indent="-317500" lvl="4" marL="2286000" marR="0" rtl="0" algn="l">
              <a:lnSpc>
                <a:spcPct val="100000"/>
              </a:lnSpc>
              <a:spcBef>
                <a:spcPts val="0"/>
              </a:spcBef>
              <a:spcAft>
                <a:spcPts val="0"/>
              </a:spcAft>
              <a:buClr>
                <a:schemeClr val="accent2"/>
              </a:buClr>
              <a:buSzPts val="1400"/>
              <a:buFont typeface="Didact Gothic"/>
              <a:buChar char="○"/>
              <a:defRPr b="0" i="0" sz="1400" u="none" cap="none" strike="noStrike">
                <a:solidFill>
                  <a:schemeClr val="accent2"/>
                </a:solidFill>
                <a:latin typeface="Didact Gothic"/>
                <a:ea typeface="Didact Gothic"/>
                <a:cs typeface="Didact Gothic"/>
                <a:sym typeface="Didact Gothic"/>
              </a:defRPr>
            </a:lvl5pPr>
            <a:lvl6pPr indent="-317500" lvl="5" marL="2743200" marR="0" rtl="0" algn="l">
              <a:lnSpc>
                <a:spcPct val="100000"/>
              </a:lnSpc>
              <a:spcBef>
                <a:spcPts val="0"/>
              </a:spcBef>
              <a:spcAft>
                <a:spcPts val="0"/>
              </a:spcAft>
              <a:buClr>
                <a:schemeClr val="accent2"/>
              </a:buClr>
              <a:buSzPts val="1400"/>
              <a:buFont typeface="Didact Gothic"/>
              <a:buChar char="■"/>
              <a:defRPr b="0" i="0" sz="1400" u="none" cap="none" strike="noStrike">
                <a:solidFill>
                  <a:schemeClr val="accent2"/>
                </a:solidFill>
                <a:latin typeface="Didact Gothic"/>
                <a:ea typeface="Didact Gothic"/>
                <a:cs typeface="Didact Gothic"/>
                <a:sym typeface="Didact Gothic"/>
              </a:defRPr>
            </a:lvl6pPr>
            <a:lvl7pPr indent="-317500" lvl="6" marL="3200400" marR="0" rtl="0" algn="l">
              <a:lnSpc>
                <a:spcPct val="100000"/>
              </a:lnSpc>
              <a:spcBef>
                <a:spcPts val="0"/>
              </a:spcBef>
              <a:spcAft>
                <a:spcPts val="0"/>
              </a:spcAft>
              <a:buClr>
                <a:schemeClr val="accent2"/>
              </a:buClr>
              <a:buSzPts val="1400"/>
              <a:buFont typeface="Didact Gothic"/>
              <a:buChar char="●"/>
              <a:defRPr b="0" i="0" sz="1400" u="none" cap="none" strike="noStrike">
                <a:solidFill>
                  <a:schemeClr val="accent2"/>
                </a:solidFill>
                <a:latin typeface="Didact Gothic"/>
                <a:ea typeface="Didact Gothic"/>
                <a:cs typeface="Didact Gothic"/>
                <a:sym typeface="Didact Gothic"/>
              </a:defRPr>
            </a:lvl7pPr>
            <a:lvl8pPr indent="-317500" lvl="7" marL="3657600" marR="0" rtl="0" algn="l">
              <a:lnSpc>
                <a:spcPct val="100000"/>
              </a:lnSpc>
              <a:spcBef>
                <a:spcPts val="0"/>
              </a:spcBef>
              <a:spcAft>
                <a:spcPts val="0"/>
              </a:spcAft>
              <a:buClr>
                <a:schemeClr val="accent2"/>
              </a:buClr>
              <a:buSzPts val="1400"/>
              <a:buFont typeface="Didact Gothic"/>
              <a:buChar char="○"/>
              <a:defRPr b="0" i="0" sz="1400" u="none" cap="none" strike="noStrike">
                <a:solidFill>
                  <a:schemeClr val="accent2"/>
                </a:solidFill>
                <a:latin typeface="Didact Gothic"/>
                <a:ea typeface="Didact Gothic"/>
                <a:cs typeface="Didact Gothic"/>
                <a:sym typeface="Didact Gothic"/>
              </a:defRPr>
            </a:lvl8pPr>
            <a:lvl9pPr indent="-317500" lvl="8" marL="4114800" marR="0" rtl="0" algn="l">
              <a:lnSpc>
                <a:spcPct val="100000"/>
              </a:lnSpc>
              <a:spcBef>
                <a:spcPts val="0"/>
              </a:spcBef>
              <a:spcAft>
                <a:spcPts val="0"/>
              </a:spcAft>
              <a:buClr>
                <a:schemeClr val="accent2"/>
              </a:buClr>
              <a:buSzPts val="1400"/>
              <a:buFont typeface="Didact Gothic"/>
              <a:buChar char="■"/>
              <a:defRPr b="0" i="0" sz="1400" u="none" cap="none" strike="noStrike">
                <a:solidFill>
                  <a:schemeClr val="accent2"/>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4.jpg"/><Relationship Id="rId5" Type="http://schemas.openxmlformats.org/officeDocument/2006/relationships/image" Target="../media/image1.jpg"/><Relationship Id="rId6"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hyperlink" Target="https://github.com/Kamii0909/BTL-IOT" TargetMode="External"/><Relationship Id="rId5" Type="http://schemas.openxmlformats.org/officeDocument/2006/relationships/hyperlink" Target="https://github.com/huy24112001/web-iot"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
          <p:cNvSpPr txBox="1"/>
          <p:nvPr>
            <p:ph type="ctrTitle"/>
          </p:nvPr>
        </p:nvSpPr>
        <p:spPr>
          <a:xfrm>
            <a:off x="851898" y="844359"/>
            <a:ext cx="6834600" cy="21366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SzPts val="5200"/>
              <a:buNone/>
            </a:pPr>
            <a:r>
              <a:rPr lang="en-US">
                <a:solidFill>
                  <a:schemeClr val="accent2"/>
                </a:solidFill>
                <a:latin typeface="Barlow"/>
                <a:ea typeface="Barlow"/>
                <a:cs typeface="Barlow"/>
                <a:sym typeface="Barlow"/>
              </a:rPr>
              <a:t>Quan trắc</a:t>
            </a:r>
            <a:endParaRPr>
              <a:solidFill>
                <a:schemeClr val="accent2"/>
              </a:solidFill>
              <a:latin typeface="Barlow"/>
              <a:ea typeface="Barlow"/>
              <a:cs typeface="Barlow"/>
              <a:sym typeface="Barlow"/>
            </a:endParaRPr>
          </a:p>
          <a:p>
            <a:pPr indent="0" lvl="0" marL="0" rtl="0" algn="ctr">
              <a:lnSpc>
                <a:spcPct val="90000"/>
              </a:lnSpc>
              <a:spcBef>
                <a:spcPts val="200"/>
              </a:spcBef>
              <a:spcAft>
                <a:spcPts val="200"/>
              </a:spcAft>
              <a:buSzPts val="5200"/>
              <a:buNone/>
            </a:pPr>
            <a:r>
              <a:rPr lang="en-US">
                <a:solidFill>
                  <a:schemeClr val="accent2"/>
                </a:solidFill>
                <a:latin typeface="Barlow"/>
                <a:ea typeface="Barlow"/>
                <a:cs typeface="Barlow"/>
                <a:sym typeface="Barlow"/>
              </a:rPr>
              <a:t>chất lượng không khí</a:t>
            </a:r>
            <a:endParaRPr>
              <a:solidFill>
                <a:schemeClr val="accent2"/>
              </a:solidFill>
              <a:latin typeface="Barlow"/>
              <a:ea typeface="Barlow"/>
              <a:cs typeface="Barlow"/>
              <a:sym typeface="Barlow"/>
            </a:endParaRPr>
          </a:p>
        </p:txBody>
      </p:sp>
      <p:sp>
        <p:nvSpPr>
          <p:cNvPr id="96" name="Google Shape;96;p1"/>
          <p:cNvSpPr/>
          <p:nvPr/>
        </p:nvSpPr>
        <p:spPr>
          <a:xfrm flipH="1" rot="-6227358">
            <a:off x="6592856" y="2695404"/>
            <a:ext cx="5253053" cy="2997317"/>
          </a:xfrm>
          <a:custGeom>
            <a:rect b="b" l="l" r="r" t="t"/>
            <a:pathLst>
              <a:path extrusionOk="0" h="52996" w="92884">
                <a:moveTo>
                  <a:pt x="70577" y="0"/>
                </a:moveTo>
                <a:cubicBezTo>
                  <a:pt x="66362" y="0"/>
                  <a:pt x="62084" y="1209"/>
                  <a:pt x="58141" y="2826"/>
                </a:cubicBezTo>
                <a:cubicBezTo>
                  <a:pt x="52460" y="5186"/>
                  <a:pt x="47128" y="8442"/>
                  <a:pt x="41294" y="10408"/>
                </a:cubicBezTo>
                <a:cubicBezTo>
                  <a:pt x="33559" y="13030"/>
                  <a:pt x="25081" y="13380"/>
                  <a:pt x="17717" y="16942"/>
                </a:cubicBezTo>
                <a:cubicBezTo>
                  <a:pt x="10310" y="20547"/>
                  <a:pt x="3754" y="28129"/>
                  <a:pt x="1853" y="36280"/>
                </a:cubicBezTo>
                <a:cubicBezTo>
                  <a:pt x="1" y="44322"/>
                  <a:pt x="5366" y="52996"/>
                  <a:pt x="13721" y="52996"/>
                </a:cubicBezTo>
                <a:cubicBezTo>
                  <a:pt x="13742" y="52996"/>
                  <a:pt x="13763" y="52996"/>
                  <a:pt x="13784" y="52996"/>
                </a:cubicBezTo>
                <a:cubicBezTo>
                  <a:pt x="33362" y="52864"/>
                  <a:pt x="52984" y="52712"/>
                  <a:pt x="72410" y="50264"/>
                </a:cubicBezTo>
                <a:cubicBezTo>
                  <a:pt x="77654" y="49587"/>
                  <a:pt x="83182" y="48604"/>
                  <a:pt x="87071" y="45042"/>
                </a:cubicBezTo>
                <a:cubicBezTo>
                  <a:pt x="91966" y="40541"/>
                  <a:pt x="92884" y="33155"/>
                  <a:pt x="92381" y="26512"/>
                </a:cubicBezTo>
                <a:cubicBezTo>
                  <a:pt x="91966" y="21137"/>
                  <a:pt x="90786" y="15740"/>
                  <a:pt x="88164" y="11042"/>
                </a:cubicBezTo>
                <a:cubicBezTo>
                  <a:pt x="85542" y="6322"/>
                  <a:pt x="81303" y="2367"/>
                  <a:pt x="76146" y="794"/>
                </a:cubicBezTo>
                <a:cubicBezTo>
                  <a:pt x="74326" y="241"/>
                  <a:pt x="72457" y="0"/>
                  <a:pt x="7057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p:txBody>
      </p:sp>
      <p:sp>
        <p:nvSpPr>
          <p:cNvPr id="97" name="Google Shape;97;p1"/>
          <p:cNvSpPr/>
          <p:nvPr/>
        </p:nvSpPr>
        <p:spPr>
          <a:xfrm rot="-1822742">
            <a:off x="5986564" y="3930139"/>
            <a:ext cx="4942135" cy="2179523"/>
          </a:xfrm>
          <a:custGeom>
            <a:rect b="b" l="l" r="r" t="t"/>
            <a:pathLst>
              <a:path extrusionOk="0" h="45150" w="102379">
                <a:moveTo>
                  <a:pt x="53293" y="1"/>
                </a:moveTo>
                <a:cubicBezTo>
                  <a:pt x="53194" y="1"/>
                  <a:pt x="53095" y="2"/>
                  <a:pt x="52996" y="3"/>
                </a:cubicBezTo>
                <a:cubicBezTo>
                  <a:pt x="46026" y="134"/>
                  <a:pt x="39754" y="4024"/>
                  <a:pt x="33876" y="7782"/>
                </a:cubicBezTo>
                <a:cubicBezTo>
                  <a:pt x="26404" y="12567"/>
                  <a:pt x="18887" y="17418"/>
                  <a:pt x="12485" y="23580"/>
                </a:cubicBezTo>
                <a:cubicBezTo>
                  <a:pt x="8071" y="27863"/>
                  <a:pt x="2717" y="33785"/>
                  <a:pt x="1013" y="39859"/>
                </a:cubicBezTo>
                <a:cubicBezTo>
                  <a:pt x="454" y="41859"/>
                  <a:pt x="1" y="45150"/>
                  <a:pt x="2798" y="45150"/>
                </a:cubicBezTo>
                <a:cubicBezTo>
                  <a:pt x="2843" y="45150"/>
                  <a:pt x="2889" y="45149"/>
                  <a:pt x="2936" y="45147"/>
                </a:cubicBezTo>
                <a:cubicBezTo>
                  <a:pt x="4640" y="45081"/>
                  <a:pt x="7481" y="40995"/>
                  <a:pt x="8530" y="39728"/>
                </a:cubicBezTo>
                <a:cubicBezTo>
                  <a:pt x="15587" y="31272"/>
                  <a:pt x="19739" y="20062"/>
                  <a:pt x="29157" y="13704"/>
                </a:cubicBezTo>
                <a:cubicBezTo>
                  <a:pt x="35006" y="9766"/>
                  <a:pt x="41927" y="8508"/>
                  <a:pt x="49058" y="8508"/>
                </a:cubicBezTo>
                <a:cubicBezTo>
                  <a:pt x="54313" y="8508"/>
                  <a:pt x="59681" y="9192"/>
                  <a:pt x="64817" y="9989"/>
                </a:cubicBezTo>
                <a:cubicBezTo>
                  <a:pt x="70739" y="10907"/>
                  <a:pt x="76704" y="11912"/>
                  <a:pt x="82254" y="14228"/>
                </a:cubicBezTo>
                <a:cubicBezTo>
                  <a:pt x="87782" y="16544"/>
                  <a:pt x="92917" y="20281"/>
                  <a:pt x="95824" y="25525"/>
                </a:cubicBezTo>
                <a:cubicBezTo>
                  <a:pt x="98752" y="30769"/>
                  <a:pt x="99079" y="37652"/>
                  <a:pt x="95758" y="42634"/>
                </a:cubicBezTo>
                <a:lnTo>
                  <a:pt x="102379" y="42787"/>
                </a:lnTo>
                <a:cubicBezTo>
                  <a:pt x="101417" y="32867"/>
                  <a:pt x="99953" y="21963"/>
                  <a:pt x="92524" y="15321"/>
                </a:cubicBezTo>
                <a:cubicBezTo>
                  <a:pt x="87258" y="10601"/>
                  <a:pt x="79982" y="9028"/>
                  <a:pt x="73405" y="6427"/>
                </a:cubicBezTo>
                <a:cubicBezTo>
                  <a:pt x="66810" y="3820"/>
                  <a:pt x="60365" y="1"/>
                  <a:pt x="53293" y="1"/>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98" name="Google Shape;98;p1"/>
          <p:cNvGraphicFramePr/>
          <p:nvPr/>
        </p:nvGraphicFramePr>
        <p:xfrm>
          <a:off x="1676400" y="2968800"/>
          <a:ext cx="3000000" cy="3000000"/>
        </p:xfrm>
        <a:graphic>
          <a:graphicData uri="http://schemas.openxmlformats.org/drawingml/2006/table">
            <a:tbl>
              <a:tblPr bandRow="1" firstRow="1">
                <a:noFill/>
                <a:tableStyleId>{8480A0C4-B824-483B-8282-905FBBB739F6}</a:tableStyleId>
              </a:tblPr>
              <a:tblGrid>
                <a:gridCol w="2175500"/>
                <a:gridCol w="2175500"/>
              </a:tblGrid>
              <a:tr h="324500">
                <a:tc>
                  <a:txBody>
                    <a:bodyPr/>
                    <a:lstStyle/>
                    <a:p>
                      <a:pPr indent="0" lvl="0" marL="0" marR="0" rtl="0" algn="l">
                        <a:lnSpc>
                          <a:spcPct val="100000"/>
                        </a:lnSpc>
                        <a:spcBef>
                          <a:spcPts val="0"/>
                        </a:spcBef>
                        <a:spcAft>
                          <a:spcPts val="0"/>
                        </a:spcAft>
                        <a:buNone/>
                      </a:pPr>
                      <a:r>
                        <a:rPr i="1" lang="en-US" sz="1600" u="none" cap="none" strike="noStrike">
                          <a:latin typeface="Times New Roman"/>
                          <a:ea typeface="Times New Roman"/>
                          <a:cs typeface="Times New Roman"/>
                          <a:sym typeface="Times New Roman"/>
                        </a:rPr>
                        <a:t>Học phần</a:t>
                      </a:r>
                      <a:endParaRPr i="1" sz="1600" u="none" cap="none" strike="noStrike">
                        <a:latin typeface="Times New Roman"/>
                        <a:ea typeface="Times New Roman"/>
                        <a:cs typeface="Times New Roman"/>
                        <a:sym typeface="Times New Roman"/>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600"/>
                        <a:buFont typeface="Arial"/>
                        <a:buNone/>
                      </a:pPr>
                      <a:r>
                        <a:rPr i="1" lang="en-US" sz="1600" u="none" cap="none" strike="noStrike">
                          <a:latin typeface="Times New Roman"/>
                          <a:ea typeface="Times New Roman"/>
                          <a:cs typeface="Times New Roman"/>
                          <a:sym typeface="Times New Roman"/>
                        </a:rPr>
                        <a:t>IoT và ứng dụng</a:t>
                      </a:r>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24500">
                <a:tc>
                  <a:txBody>
                    <a:bodyPr/>
                    <a:lstStyle/>
                    <a:p>
                      <a:pPr indent="0" lvl="0" marL="0" marR="0" rtl="0" algn="l">
                        <a:lnSpc>
                          <a:spcPct val="100000"/>
                        </a:lnSpc>
                        <a:spcBef>
                          <a:spcPts val="0"/>
                        </a:spcBef>
                        <a:spcAft>
                          <a:spcPts val="0"/>
                        </a:spcAft>
                        <a:buNone/>
                      </a:pPr>
                      <a:r>
                        <a:rPr i="1" lang="en-US" sz="1600" u="none" cap="none" strike="noStrike">
                          <a:latin typeface="Times New Roman"/>
                          <a:ea typeface="Times New Roman"/>
                          <a:cs typeface="Times New Roman"/>
                          <a:sym typeface="Times New Roman"/>
                        </a:rPr>
                        <a:t>Mã học phần</a:t>
                      </a:r>
                      <a:endParaRPr i="1" sz="1600" u="none" cap="none" strike="noStrike">
                        <a:latin typeface="Times New Roman"/>
                        <a:ea typeface="Times New Roman"/>
                        <a:cs typeface="Times New Roman"/>
                        <a:sym typeface="Times New Roman"/>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600"/>
                        <a:buFont typeface="Arial"/>
                        <a:buNone/>
                      </a:pPr>
                      <a:r>
                        <a:rPr i="1" lang="en-US" sz="1600" u="none" cap="none" strike="noStrike">
                          <a:latin typeface="Times New Roman"/>
                          <a:ea typeface="Times New Roman"/>
                          <a:cs typeface="Times New Roman"/>
                          <a:sym typeface="Times New Roman"/>
                        </a:rPr>
                        <a:t>IT4735</a:t>
                      </a:r>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24500">
                <a:tc>
                  <a:txBody>
                    <a:bodyPr/>
                    <a:lstStyle/>
                    <a:p>
                      <a:pPr indent="0" lvl="0" marL="0" marR="0" rtl="0" algn="l">
                        <a:lnSpc>
                          <a:spcPct val="100000"/>
                        </a:lnSpc>
                        <a:spcBef>
                          <a:spcPts val="0"/>
                        </a:spcBef>
                        <a:spcAft>
                          <a:spcPts val="0"/>
                        </a:spcAft>
                        <a:buNone/>
                      </a:pPr>
                      <a:r>
                        <a:rPr i="1" lang="en-US" sz="1600" u="none" cap="none" strike="noStrike">
                          <a:latin typeface="Times New Roman"/>
                          <a:ea typeface="Times New Roman"/>
                          <a:cs typeface="Times New Roman"/>
                          <a:sym typeface="Times New Roman"/>
                        </a:rPr>
                        <a:t>Mã lớp</a:t>
                      </a:r>
                      <a:endParaRPr i="1" sz="1600" u="none" cap="none" strike="noStrike">
                        <a:latin typeface="Times New Roman"/>
                        <a:ea typeface="Times New Roman"/>
                        <a:cs typeface="Times New Roman"/>
                        <a:sym typeface="Times New Roman"/>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600"/>
                        <a:buFont typeface="Arial"/>
                        <a:buNone/>
                      </a:pPr>
                      <a:r>
                        <a:rPr i="1" lang="en-US" sz="1600" u="none" cap="none" strike="noStrike">
                          <a:latin typeface="Times New Roman"/>
                          <a:ea typeface="Times New Roman"/>
                          <a:cs typeface="Times New Roman"/>
                          <a:sym typeface="Times New Roman"/>
                        </a:rPr>
                        <a:t>136838</a:t>
                      </a:r>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24500">
                <a:tc>
                  <a:txBody>
                    <a:bodyPr/>
                    <a:lstStyle/>
                    <a:p>
                      <a:pPr indent="0" lvl="0" marL="0" marR="0" rtl="0" algn="l">
                        <a:lnSpc>
                          <a:spcPct val="100000"/>
                        </a:lnSpc>
                        <a:spcBef>
                          <a:spcPts val="0"/>
                        </a:spcBef>
                        <a:spcAft>
                          <a:spcPts val="0"/>
                        </a:spcAft>
                        <a:buNone/>
                      </a:pPr>
                      <a:r>
                        <a:rPr i="1" lang="en-US" sz="1600" u="none" cap="none" strike="noStrike">
                          <a:latin typeface="Times New Roman"/>
                          <a:ea typeface="Times New Roman"/>
                          <a:cs typeface="Times New Roman"/>
                          <a:sym typeface="Times New Roman"/>
                        </a:rPr>
                        <a:t>Nhóm</a:t>
                      </a:r>
                      <a:endParaRPr i="1" sz="1600" u="none" cap="none" strike="noStrike">
                        <a:latin typeface="Times New Roman"/>
                        <a:ea typeface="Times New Roman"/>
                        <a:cs typeface="Times New Roman"/>
                        <a:sym typeface="Times New Roman"/>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i="1" lang="en-US" sz="1600" u="none" cap="none" strike="noStrike">
                          <a:latin typeface="Times New Roman"/>
                          <a:ea typeface="Times New Roman"/>
                          <a:cs typeface="Times New Roman"/>
                          <a:sym typeface="Times New Roman"/>
                        </a:rPr>
                        <a:t>14</a:t>
                      </a:r>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24500">
                <a:tc>
                  <a:txBody>
                    <a:bodyPr/>
                    <a:lstStyle/>
                    <a:p>
                      <a:pPr indent="0" lvl="0" marL="0" marR="0" rtl="0" algn="l">
                        <a:lnSpc>
                          <a:spcPct val="100000"/>
                        </a:lnSpc>
                        <a:spcBef>
                          <a:spcPts val="0"/>
                        </a:spcBef>
                        <a:spcAft>
                          <a:spcPts val="0"/>
                        </a:spcAft>
                        <a:buNone/>
                      </a:pPr>
                      <a:r>
                        <a:rPr i="1" lang="en-US" sz="1600" u="none" cap="none" strike="noStrike">
                          <a:latin typeface="Times New Roman"/>
                          <a:ea typeface="Times New Roman"/>
                          <a:cs typeface="Times New Roman"/>
                          <a:sym typeface="Times New Roman"/>
                        </a:rPr>
                        <a:t>Giảng viên hướng dẫn</a:t>
                      </a:r>
                      <a:endParaRPr i="1" sz="1600" u="none" cap="none" strike="noStrike">
                        <a:latin typeface="Times New Roman"/>
                        <a:ea typeface="Times New Roman"/>
                        <a:cs typeface="Times New Roman"/>
                        <a:sym typeface="Times New Roman"/>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i="1" lang="en-US" sz="1600" u="none" cap="none" strike="noStrike">
                          <a:latin typeface="Times New Roman"/>
                          <a:ea typeface="Times New Roman"/>
                          <a:cs typeface="Times New Roman"/>
                          <a:sym typeface="Times New Roman"/>
                        </a:rPr>
                        <a:t>TS. Phạm Ngọc Hưng</a:t>
                      </a:r>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
          <p:cNvSpPr txBox="1"/>
          <p:nvPr>
            <p:ph type="title"/>
          </p:nvPr>
        </p:nvSpPr>
        <p:spPr>
          <a:xfrm>
            <a:off x="715650" y="536825"/>
            <a:ext cx="7712700" cy="49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US">
                <a:latin typeface="Lexend Light"/>
                <a:ea typeface="Lexend Light"/>
                <a:cs typeface="Lexend Light"/>
                <a:sym typeface="Lexend Light"/>
              </a:rPr>
              <a:t>Giới thiệu thành viên</a:t>
            </a:r>
            <a:endParaRPr>
              <a:latin typeface="Lexend Light"/>
              <a:ea typeface="Lexend Light"/>
              <a:cs typeface="Lexend Light"/>
              <a:sym typeface="Lexend Light"/>
            </a:endParaRPr>
          </a:p>
        </p:txBody>
      </p:sp>
      <p:sp>
        <p:nvSpPr>
          <p:cNvPr id="104" name="Google Shape;104;p2"/>
          <p:cNvSpPr/>
          <p:nvPr/>
        </p:nvSpPr>
        <p:spPr>
          <a:xfrm flipH="1" rot="-324331">
            <a:off x="4562506" y="-2378781"/>
            <a:ext cx="5046239" cy="3132079"/>
          </a:xfrm>
          <a:custGeom>
            <a:rect b="b" l="l" r="r" t="t"/>
            <a:pathLst>
              <a:path extrusionOk="0" h="59484" w="95842">
                <a:moveTo>
                  <a:pt x="82662" y="1"/>
                </a:moveTo>
                <a:cubicBezTo>
                  <a:pt x="73496" y="1270"/>
                  <a:pt x="64666" y="4220"/>
                  <a:pt x="55892" y="7150"/>
                </a:cubicBezTo>
                <a:cubicBezTo>
                  <a:pt x="46726" y="10193"/>
                  <a:pt x="37429" y="13292"/>
                  <a:pt x="29253" y="18463"/>
                </a:cubicBezTo>
                <a:cubicBezTo>
                  <a:pt x="17399" y="25930"/>
                  <a:pt x="8494" y="37262"/>
                  <a:pt x="1158" y="49190"/>
                </a:cubicBezTo>
                <a:cubicBezTo>
                  <a:pt x="598" y="50124"/>
                  <a:pt x="0" y="51169"/>
                  <a:pt x="206" y="52233"/>
                </a:cubicBezTo>
                <a:cubicBezTo>
                  <a:pt x="430" y="53465"/>
                  <a:pt x="1699" y="54287"/>
                  <a:pt x="2931" y="54455"/>
                </a:cubicBezTo>
                <a:cubicBezTo>
                  <a:pt x="3132" y="54479"/>
                  <a:pt x="3332" y="54490"/>
                  <a:pt x="3532" y="54490"/>
                </a:cubicBezTo>
                <a:cubicBezTo>
                  <a:pt x="4577" y="54490"/>
                  <a:pt x="5609" y="54190"/>
                  <a:pt x="6627" y="53876"/>
                </a:cubicBezTo>
                <a:lnTo>
                  <a:pt x="6627" y="53876"/>
                </a:lnTo>
                <a:cubicBezTo>
                  <a:pt x="5395" y="55575"/>
                  <a:pt x="3435" y="57516"/>
                  <a:pt x="2819" y="59476"/>
                </a:cubicBezTo>
                <a:cubicBezTo>
                  <a:pt x="2880" y="59481"/>
                  <a:pt x="2941" y="59483"/>
                  <a:pt x="3002" y="59483"/>
                </a:cubicBezTo>
                <a:cubicBezTo>
                  <a:pt x="4433" y="59483"/>
                  <a:pt x="6046" y="58271"/>
                  <a:pt x="7299" y="57591"/>
                </a:cubicBezTo>
                <a:cubicBezTo>
                  <a:pt x="9969" y="56135"/>
                  <a:pt x="12620" y="54660"/>
                  <a:pt x="15401" y="53409"/>
                </a:cubicBezTo>
                <a:cubicBezTo>
                  <a:pt x="18164" y="52121"/>
                  <a:pt x="21039" y="51113"/>
                  <a:pt x="23988" y="50404"/>
                </a:cubicBezTo>
                <a:cubicBezTo>
                  <a:pt x="25445" y="50049"/>
                  <a:pt x="26919" y="49825"/>
                  <a:pt x="28394" y="49695"/>
                </a:cubicBezTo>
                <a:cubicBezTo>
                  <a:pt x="28491" y="49686"/>
                  <a:pt x="28597" y="49683"/>
                  <a:pt x="28711" y="49683"/>
                </a:cubicBezTo>
                <a:cubicBezTo>
                  <a:pt x="29490" y="49683"/>
                  <a:pt x="30616" y="49852"/>
                  <a:pt x="31531" y="49852"/>
                </a:cubicBezTo>
                <a:cubicBezTo>
                  <a:pt x="31996" y="49852"/>
                  <a:pt x="32406" y="49808"/>
                  <a:pt x="32688" y="49676"/>
                </a:cubicBezTo>
                <a:cubicBezTo>
                  <a:pt x="38045" y="50105"/>
                  <a:pt x="43104" y="52252"/>
                  <a:pt x="48201" y="53932"/>
                </a:cubicBezTo>
                <a:cubicBezTo>
                  <a:pt x="51805" y="55129"/>
                  <a:pt x="55613" y="56113"/>
                  <a:pt x="59370" y="56113"/>
                </a:cubicBezTo>
                <a:cubicBezTo>
                  <a:pt x="60945" y="56113"/>
                  <a:pt x="62511" y="55940"/>
                  <a:pt x="64050" y="55538"/>
                </a:cubicBezTo>
                <a:cubicBezTo>
                  <a:pt x="72376" y="53353"/>
                  <a:pt x="77733" y="45102"/>
                  <a:pt x="85630" y="41686"/>
                </a:cubicBezTo>
                <a:cubicBezTo>
                  <a:pt x="88542" y="40417"/>
                  <a:pt x="92014" y="39651"/>
                  <a:pt x="93732" y="36982"/>
                </a:cubicBezTo>
                <a:cubicBezTo>
                  <a:pt x="95841" y="33715"/>
                  <a:pt x="94217" y="29403"/>
                  <a:pt x="92574" y="25874"/>
                </a:cubicBezTo>
                <a:cubicBezTo>
                  <a:pt x="90334" y="21114"/>
                  <a:pt x="88094" y="16354"/>
                  <a:pt x="85873" y="11593"/>
                </a:cubicBezTo>
                <a:cubicBezTo>
                  <a:pt x="84137" y="7916"/>
                  <a:pt x="82382" y="4033"/>
                  <a:pt x="826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 name="Google Shape;105;p2"/>
          <p:cNvGrpSpPr/>
          <p:nvPr/>
        </p:nvGrpSpPr>
        <p:grpSpPr>
          <a:xfrm>
            <a:off x="1137708" y="1291082"/>
            <a:ext cx="1249426" cy="1840865"/>
            <a:chOff x="549877" y="1224715"/>
            <a:chExt cx="1249426" cy="1840865"/>
          </a:xfrm>
        </p:grpSpPr>
        <p:pic>
          <p:nvPicPr>
            <p:cNvPr id="106" name="Google Shape;106;p2"/>
            <p:cNvPicPr preferRelativeResize="0"/>
            <p:nvPr/>
          </p:nvPicPr>
          <p:blipFill rotWithShape="1">
            <a:blip r:embed="rId3">
              <a:alphaModFix/>
            </a:blip>
            <a:srcRect b="0" l="8152" r="8149" t="0"/>
            <a:stretch/>
          </p:blipFill>
          <p:spPr>
            <a:xfrm>
              <a:off x="715650" y="1224715"/>
              <a:ext cx="832287" cy="1491576"/>
            </a:xfrm>
            <a:prstGeom prst="roundRect">
              <a:avLst>
                <a:gd fmla="val 8594" name="adj"/>
              </a:avLst>
            </a:prstGeom>
            <a:solidFill>
              <a:srgbClr val="ECECEC"/>
            </a:solidFill>
            <a:ln cap="flat" cmpd="sng" w="19050">
              <a:solidFill>
                <a:srgbClr val="943026"/>
              </a:solidFill>
              <a:prstDash val="solid"/>
              <a:round/>
              <a:headEnd len="sm" w="sm" type="none"/>
              <a:tailEnd len="sm" w="sm" type="none"/>
            </a:ln>
          </p:spPr>
        </p:pic>
        <p:sp>
          <p:nvSpPr>
            <p:cNvPr id="107" name="Google Shape;107;p2"/>
            <p:cNvSpPr txBox="1"/>
            <p:nvPr/>
          </p:nvSpPr>
          <p:spPr>
            <a:xfrm>
              <a:off x="549877" y="2788581"/>
              <a:ext cx="1249426"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200" u="none" cap="none" strike="noStrike">
                  <a:solidFill>
                    <a:srgbClr val="A15555"/>
                  </a:solidFill>
                  <a:latin typeface="Arial"/>
                  <a:ea typeface="Arial"/>
                  <a:cs typeface="Arial"/>
                  <a:sym typeface="Arial"/>
                </a:rPr>
                <a:t>Hà Trung Kiên</a:t>
              </a:r>
              <a:endParaRPr b="0" i="0" sz="1200" u="none" cap="none" strike="noStrike">
                <a:solidFill>
                  <a:srgbClr val="A15555"/>
                </a:solidFill>
                <a:latin typeface="Arial"/>
                <a:ea typeface="Arial"/>
                <a:cs typeface="Arial"/>
                <a:sym typeface="Arial"/>
              </a:endParaRPr>
            </a:p>
          </p:txBody>
        </p:sp>
      </p:grpSp>
      <p:grpSp>
        <p:nvGrpSpPr>
          <p:cNvPr id="108" name="Google Shape;108;p2"/>
          <p:cNvGrpSpPr/>
          <p:nvPr/>
        </p:nvGrpSpPr>
        <p:grpSpPr>
          <a:xfrm>
            <a:off x="2556769" y="2273225"/>
            <a:ext cx="1416471" cy="1840865"/>
            <a:chOff x="423557" y="1224715"/>
            <a:chExt cx="1416471" cy="1840865"/>
          </a:xfrm>
        </p:grpSpPr>
        <p:pic>
          <p:nvPicPr>
            <p:cNvPr id="109" name="Google Shape;109;p2"/>
            <p:cNvPicPr preferRelativeResize="0"/>
            <p:nvPr/>
          </p:nvPicPr>
          <p:blipFill rotWithShape="1">
            <a:blip r:embed="rId4">
              <a:alphaModFix/>
            </a:blip>
            <a:srcRect b="0" l="22099" r="22100" t="0"/>
            <a:stretch/>
          </p:blipFill>
          <p:spPr>
            <a:xfrm>
              <a:off x="715650" y="1224715"/>
              <a:ext cx="832287" cy="1491576"/>
            </a:xfrm>
            <a:prstGeom prst="roundRect">
              <a:avLst>
                <a:gd fmla="val 8594" name="adj"/>
              </a:avLst>
            </a:prstGeom>
            <a:solidFill>
              <a:srgbClr val="ECECEC"/>
            </a:solidFill>
            <a:ln cap="flat" cmpd="sng" w="19050">
              <a:solidFill>
                <a:srgbClr val="943026"/>
              </a:solidFill>
              <a:prstDash val="solid"/>
              <a:round/>
              <a:headEnd len="sm" w="sm" type="none"/>
              <a:tailEnd len="sm" w="sm" type="none"/>
            </a:ln>
          </p:spPr>
        </p:pic>
        <p:sp>
          <p:nvSpPr>
            <p:cNvPr id="110" name="Google Shape;110;p2"/>
            <p:cNvSpPr txBox="1"/>
            <p:nvPr/>
          </p:nvSpPr>
          <p:spPr>
            <a:xfrm>
              <a:off x="423557" y="2788581"/>
              <a:ext cx="1416471"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200" u="none" cap="none" strike="noStrike">
                  <a:solidFill>
                    <a:srgbClr val="A15555"/>
                  </a:solidFill>
                  <a:latin typeface="Arial"/>
                  <a:ea typeface="Arial"/>
                  <a:cs typeface="Arial"/>
                  <a:sym typeface="Arial"/>
                </a:rPr>
                <a:t>Trương Văn Hiển</a:t>
              </a:r>
              <a:endParaRPr b="0" i="0" sz="1200" u="none" cap="none" strike="noStrike">
                <a:solidFill>
                  <a:srgbClr val="A15555"/>
                </a:solidFill>
                <a:latin typeface="Arial"/>
                <a:ea typeface="Arial"/>
                <a:cs typeface="Arial"/>
                <a:sym typeface="Arial"/>
              </a:endParaRPr>
            </a:p>
          </p:txBody>
        </p:sp>
      </p:grpSp>
      <p:grpSp>
        <p:nvGrpSpPr>
          <p:cNvPr id="111" name="Google Shape;111;p2"/>
          <p:cNvGrpSpPr/>
          <p:nvPr/>
        </p:nvGrpSpPr>
        <p:grpSpPr>
          <a:xfrm>
            <a:off x="3973240" y="1291082"/>
            <a:ext cx="1888800" cy="1840765"/>
            <a:chOff x="186451" y="1224715"/>
            <a:chExt cx="1888800" cy="1840765"/>
          </a:xfrm>
        </p:grpSpPr>
        <p:pic>
          <p:nvPicPr>
            <p:cNvPr id="112" name="Google Shape;112;p2"/>
            <p:cNvPicPr preferRelativeResize="0"/>
            <p:nvPr/>
          </p:nvPicPr>
          <p:blipFill rotWithShape="1">
            <a:blip r:embed="rId5">
              <a:alphaModFix/>
            </a:blip>
            <a:srcRect b="0" l="8088" r="8096" t="0"/>
            <a:stretch/>
          </p:blipFill>
          <p:spPr>
            <a:xfrm>
              <a:off x="715650" y="1224715"/>
              <a:ext cx="832200" cy="1491600"/>
            </a:xfrm>
            <a:prstGeom prst="roundRect">
              <a:avLst>
                <a:gd fmla="val 8594" name="adj"/>
              </a:avLst>
            </a:prstGeom>
            <a:solidFill>
              <a:srgbClr val="ECECEC"/>
            </a:solidFill>
            <a:ln cap="flat" cmpd="sng" w="19050">
              <a:solidFill>
                <a:srgbClr val="943026"/>
              </a:solidFill>
              <a:prstDash val="solid"/>
              <a:round/>
              <a:headEnd len="sm" w="sm" type="none"/>
              <a:tailEnd len="sm" w="sm" type="none"/>
            </a:ln>
          </p:spPr>
        </p:pic>
        <p:sp>
          <p:nvSpPr>
            <p:cNvPr id="113" name="Google Shape;113;p2"/>
            <p:cNvSpPr txBox="1"/>
            <p:nvPr/>
          </p:nvSpPr>
          <p:spPr>
            <a:xfrm>
              <a:off x="186451" y="2788580"/>
              <a:ext cx="1888800" cy="276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200" u="none" cap="none" strike="noStrike">
                  <a:solidFill>
                    <a:srgbClr val="A15555"/>
                  </a:solidFill>
                  <a:latin typeface="Arial"/>
                  <a:ea typeface="Arial"/>
                  <a:cs typeface="Arial"/>
                  <a:sym typeface="Arial"/>
                </a:rPr>
                <a:t>Nguyễn Xuân Mạnh Hùng</a:t>
              </a:r>
              <a:endParaRPr b="0" i="0" sz="1200" u="none" cap="none" strike="noStrike">
                <a:solidFill>
                  <a:srgbClr val="A15555"/>
                </a:solidFill>
                <a:latin typeface="Arial"/>
                <a:ea typeface="Arial"/>
                <a:cs typeface="Arial"/>
                <a:sym typeface="Arial"/>
              </a:endParaRPr>
            </a:p>
          </p:txBody>
        </p:sp>
      </p:grpSp>
      <p:grpSp>
        <p:nvGrpSpPr>
          <p:cNvPr id="114" name="Google Shape;114;p2"/>
          <p:cNvGrpSpPr/>
          <p:nvPr/>
        </p:nvGrpSpPr>
        <p:grpSpPr>
          <a:xfrm>
            <a:off x="5743384" y="2273225"/>
            <a:ext cx="1593301" cy="1845096"/>
            <a:chOff x="335142" y="1224715"/>
            <a:chExt cx="1593301" cy="1845096"/>
          </a:xfrm>
        </p:grpSpPr>
        <p:pic>
          <p:nvPicPr>
            <p:cNvPr id="115" name="Google Shape;115;p2"/>
            <p:cNvPicPr preferRelativeResize="0"/>
            <p:nvPr/>
          </p:nvPicPr>
          <p:blipFill rotWithShape="1">
            <a:blip r:embed="rId6">
              <a:alphaModFix/>
            </a:blip>
            <a:srcRect b="0" l="15297" r="15297" t="0"/>
            <a:stretch/>
          </p:blipFill>
          <p:spPr>
            <a:xfrm>
              <a:off x="715650" y="1224715"/>
              <a:ext cx="832287" cy="1491576"/>
            </a:xfrm>
            <a:prstGeom prst="roundRect">
              <a:avLst>
                <a:gd fmla="val 8594" name="adj"/>
              </a:avLst>
            </a:prstGeom>
            <a:solidFill>
              <a:srgbClr val="ECECEC"/>
            </a:solidFill>
            <a:ln cap="flat" cmpd="sng" w="19050">
              <a:solidFill>
                <a:srgbClr val="943026"/>
              </a:solidFill>
              <a:prstDash val="solid"/>
              <a:round/>
              <a:headEnd len="sm" w="sm" type="none"/>
              <a:tailEnd len="sm" w="sm" type="none"/>
            </a:ln>
          </p:spPr>
        </p:pic>
        <p:sp>
          <p:nvSpPr>
            <p:cNvPr id="116" name="Google Shape;116;p2"/>
            <p:cNvSpPr txBox="1"/>
            <p:nvPr/>
          </p:nvSpPr>
          <p:spPr>
            <a:xfrm>
              <a:off x="335142" y="2792812"/>
              <a:ext cx="1593301"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200" u="none" cap="none" strike="noStrike">
                  <a:solidFill>
                    <a:srgbClr val="A15555"/>
                  </a:solidFill>
                  <a:latin typeface="Arial"/>
                  <a:ea typeface="Arial"/>
                  <a:cs typeface="Arial"/>
                  <a:sym typeface="Arial"/>
                </a:rPr>
                <a:t>Vũ Ngọc Quang Huy</a:t>
              </a:r>
              <a:endParaRPr b="0" i="0" sz="1200" u="none" cap="none" strike="noStrike">
                <a:solidFill>
                  <a:srgbClr val="A15555"/>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3"/>
          <p:cNvSpPr txBox="1"/>
          <p:nvPr>
            <p:ph type="title"/>
          </p:nvPr>
        </p:nvSpPr>
        <p:spPr>
          <a:xfrm>
            <a:off x="1284610" y="662466"/>
            <a:ext cx="7712700" cy="61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Giới thiệu đề tài</a:t>
            </a:r>
            <a:endParaRPr/>
          </a:p>
        </p:txBody>
      </p:sp>
      <p:sp>
        <p:nvSpPr>
          <p:cNvPr id="122" name="Google Shape;122;p3"/>
          <p:cNvSpPr txBox="1"/>
          <p:nvPr>
            <p:ph idx="1" type="body"/>
          </p:nvPr>
        </p:nvSpPr>
        <p:spPr>
          <a:xfrm>
            <a:off x="575950" y="1521906"/>
            <a:ext cx="6030590" cy="1898650"/>
          </a:xfrm>
          <a:prstGeom prst="rect">
            <a:avLst/>
          </a:prstGeom>
          <a:noFill/>
          <a:ln>
            <a:noFill/>
          </a:ln>
        </p:spPr>
        <p:txBody>
          <a:bodyPr anchorCtr="0" anchor="t" bIns="91425" lIns="91425" spcFirstLastPara="1" rIns="91425" wrap="square" tIns="91425">
            <a:noAutofit/>
          </a:bodyPr>
          <a:lstStyle/>
          <a:p>
            <a:pPr indent="0" lvl="0" marL="0" rtl="0" algn="l">
              <a:lnSpc>
                <a:spcPct val="108000"/>
              </a:lnSpc>
              <a:spcBef>
                <a:spcPts val="400"/>
              </a:spcBef>
              <a:spcAft>
                <a:spcPts val="0"/>
              </a:spcAft>
              <a:buClr>
                <a:schemeClr val="dk1"/>
              </a:buClr>
              <a:buSzPts val="1100"/>
              <a:buFont typeface="Arial"/>
              <a:buNone/>
            </a:pPr>
            <a:r>
              <a:rPr lang="en-US" sz="1600">
                <a:latin typeface="Alegreya Sans Medium"/>
                <a:ea typeface="Alegreya Sans Medium"/>
                <a:cs typeface="Alegreya Sans Medium"/>
                <a:sym typeface="Alegreya Sans Medium"/>
              </a:rPr>
              <a:t>Hiện nay ở Việt Nam đã có những trang web cho phép do lường chất lượng không khí trong nhà kính nông nghiệp nhưng vẫn còn rất nhiều hạn chế và chưa hỗ trợ việc thêm thiết bị của người dùng, điều này không hỗ trợ được người dùng muốn tìm hiểu chất lượng tại một hoặc nhiều địa điểm mà người dùng muốn biết dựa trên phần cứng của bản thân.</a:t>
            </a:r>
            <a:endParaRPr/>
          </a:p>
          <a:p>
            <a:pPr indent="0" lvl="0" marL="0" rtl="0" algn="l">
              <a:lnSpc>
                <a:spcPct val="108000"/>
              </a:lnSpc>
              <a:spcBef>
                <a:spcPts val="400"/>
              </a:spcBef>
              <a:spcAft>
                <a:spcPts val="0"/>
              </a:spcAft>
              <a:buClr>
                <a:schemeClr val="dk1"/>
              </a:buClr>
              <a:buSzPts val="1100"/>
              <a:buFont typeface="Arial"/>
              <a:buNone/>
            </a:pPr>
            <a:r>
              <a:rPr lang="en-US" sz="1600">
                <a:latin typeface="Alegreya Sans Medium"/>
                <a:ea typeface="Alegreya Sans Medium"/>
                <a:cs typeface="Alegreya Sans Medium"/>
                <a:sym typeface="Alegreya Sans Medium"/>
              </a:rPr>
              <a:t>Nhiệt độ và độ ẩm là 2 chỉ tiêu quan trọng của nhà kính. Để phục vụ nhiệm vụ quan trắc và cảnh báo, đề tài của nhóm 14 mong muốn: </a:t>
            </a:r>
            <a:endParaRPr/>
          </a:p>
          <a:p>
            <a:pPr indent="-342900" lvl="0" marL="342900" rtl="0" algn="l">
              <a:lnSpc>
                <a:spcPct val="108000"/>
              </a:lnSpc>
              <a:spcBef>
                <a:spcPts val="400"/>
              </a:spcBef>
              <a:spcAft>
                <a:spcPts val="0"/>
              </a:spcAft>
              <a:buClr>
                <a:schemeClr val="dk1"/>
              </a:buClr>
              <a:buSzPts val="1100"/>
              <a:buFont typeface="Arial"/>
              <a:buAutoNum type="arabicPeriod"/>
            </a:pPr>
            <a:r>
              <a:rPr lang="en-US" sz="1600">
                <a:latin typeface="Alegreya Sans Medium"/>
                <a:ea typeface="Alegreya Sans Medium"/>
                <a:cs typeface="Alegreya Sans Medium"/>
                <a:sym typeface="Alegreya Sans Medium"/>
              </a:rPr>
              <a:t>Cho phép thu thập và xử lý thông tin từ xa</a:t>
            </a:r>
            <a:endParaRPr sz="1600">
              <a:latin typeface="Alegreya Sans Medium"/>
              <a:ea typeface="Alegreya Sans Medium"/>
              <a:cs typeface="Alegreya Sans Medium"/>
              <a:sym typeface="Alegreya Sans Medium"/>
            </a:endParaRPr>
          </a:p>
          <a:p>
            <a:pPr indent="-342900" lvl="0" marL="342900" rtl="0" algn="l">
              <a:lnSpc>
                <a:spcPct val="108000"/>
              </a:lnSpc>
              <a:spcBef>
                <a:spcPts val="400"/>
              </a:spcBef>
              <a:spcAft>
                <a:spcPts val="0"/>
              </a:spcAft>
              <a:buClr>
                <a:schemeClr val="dk1"/>
              </a:buClr>
              <a:buSzPts val="1100"/>
              <a:buFont typeface="Arial"/>
              <a:buAutoNum type="arabicPeriod"/>
            </a:pPr>
            <a:r>
              <a:rPr lang="en-US" sz="1600">
                <a:latin typeface="Alegreya Sans Medium"/>
                <a:ea typeface="Alegreya Sans Medium"/>
                <a:cs typeface="Alegreya Sans Medium"/>
                <a:sym typeface="Alegreya Sans Medium"/>
              </a:rPr>
              <a:t>Cảnh báo khi chỉ tiêu vượt mức cho phép</a:t>
            </a:r>
            <a:endParaRPr/>
          </a:p>
          <a:p>
            <a:pPr indent="-342900" lvl="0" marL="342900" rtl="0" algn="l">
              <a:lnSpc>
                <a:spcPct val="108000"/>
              </a:lnSpc>
              <a:spcBef>
                <a:spcPts val="400"/>
              </a:spcBef>
              <a:spcAft>
                <a:spcPts val="0"/>
              </a:spcAft>
              <a:buClr>
                <a:schemeClr val="dk1"/>
              </a:buClr>
              <a:buSzPts val="1100"/>
              <a:buFont typeface="Arial"/>
              <a:buAutoNum type="arabicPeriod"/>
            </a:pPr>
            <a:r>
              <a:rPr lang="en-US" sz="1600">
                <a:latin typeface="Alegreya Sans Medium"/>
                <a:ea typeface="Alegreya Sans Medium"/>
                <a:cs typeface="Alegreya Sans Medium"/>
                <a:sym typeface="Alegreya Sans Medium"/>
              </a:rPr>
              <a:t>Người dùng có thể xem chi tiết các thiết bị qua thời gian thực, dữ liệu mà thiết bị nhận được</a:t>
            </a:r>
            <a:endParaRPr sz="1600">
              <a:latin typeface="Alegreya Sans Medium"/>
              <a:ea typeface="Alegreya Sans Medium"/>
              <a:cs typeface="Alegreya Sans Medium"/>
              <a:sym typeface="Alegreya Sans Medium"/>
            </a:endParaRPr>
          </a:p>
        </p:txBody>
      </p:sp>
      <p:sp>
        <p:nvSpPr>
          <p:cNvPr id="123" name="Google Shape;123;p3"/>
          <p:cNvSpPr/>
          <p:nvPr/>
        </p:nvSpPr>
        <p:spPr>
          <a:xfrm rot="4590446">
            <a:off x="5137747" y="-587375"/>
            <a:ext cx="5566340" cy="3331260"/>
          </a:xfrm>
          <a:custGeom>
            <a:rect b="b" l="l" r="r" t="t"/>
            <a:pathLst>
              <a:path extrusionOk="0" h="63265" w="105717">
                <a:moveTo>
                  <a:pt x="104612" y="0"/>
                </a:moveTo>
                <a:cubicBezTo>
                  <a:pt x="103870" y="0"/>
                  <a:pt x="103085" y="398"/>
                  <a:pt x="102599" y="993"/>
                </a:cubicBezTo>
                <a:cubicBezTo>
                  <a:pt x="101853" y="1907"/>
                  <a:pt x="101647" y="3139"/>
                  <a:pt x="101461" y="4297"/>
                </a:cubicBezTo>
                <a:cubicBezTo>
                  <a:pt x="100676" y="9281"/>
                  <a:pt x="99892" y="14284"/>
                  <a:pt x="99108" y="19287"/>
                </a:cubicBezTo>
                <a:cubicBezTo>
                  <a:pt x="98212" y="24999"/>
                  <a:pt x="97018" y="31253"/>
                  <a:pt x="92593" y="34987"/>
                </a:cubicBezTo>
                <a:cubicBezTo>
                  <a:pt x="88617" y="38328"/>
                  <a:pt x="82905" y="38870"/>
                  <a:pt x="78704" y="41894"/>
                </a:cubicBezTo>
                <a:cubicBezTo>
                  <a:pt x="74224" y="45142"/>
                  <a:pt x="72096" y="50724"/>
                  <a:pt x="68213" y="54663"/>
                </a:cubicBezTo>
                <a:cubicBezTo>
                  <a:pt x="64090" y="58849"/>
                  <a:pt x="58332" y="60701"/>
                  <a:pt x="52420" y="60701"/>
                </a:cubicBezTo>
                <a:cubicBezTo>
                  <a:pt x="47972" y="60701"/>
                  <a:pt x="43437" y="59653"/>
                  <a:pt x="39446" y="57761"/>
                </a:cubicBezTo>
                <a:cubicBezTo>
                  <a:pt x="34723" y="55503"/>
                  <a:pt x="30448" y="52254"/>
                  <a:pt x="25407" y="50910"/>
                </a:cubicBezTo>
                <a:cubicBezTo>
                  <a:pt x="24077" y="50563"/>
                  <a:pt x="22232" y="50373"/>
                  <a:pt x="20136" y="50373"/>
                </a:cubicBezTo>
                <a:cubicBezTo>
                  <a:pt x="12200" y="50373"/>
                  <a:pt x="680" y="53106"/>
                  <a:pt x="0" y="60431"/>
                </a:cubicBezTo>
                <a:cubicBezTo>
                  <a:pt x="2110" y="60170"/>
                  <a:pt x="4350" y="58154"/>
                  <a:pt x="6366" y="57257"/>
                </a:cubicBezTo>
                <a:cubicBezTo>
                  <a:pt x="9241" y="55951"/>
                  <a:pt x="12284" y="55036"/>
                  <a:pt x="15439" y="54905"/>
                </a:cubicBezTo>
                <a:cubicBezTo>
                  <a:pt x="15682" y="54896"/>
                  <a:pt x="15924" y="54892"/>
                  <a:pt x="16165" y="54892"/>
                </a:cubicBezTo>
                <a:cubicBezTo>
                  <a:pt x="23979" y="54892"/>
                  <a:pt x="31072" y="59474"/>
                  <a:pt x="38606" y="61719"/>
                </a:cubicBezTo>
                <a:cubicBezTo>
                  <a:pt x="42089" y="62761"/>
                  <a:pt x="45712" y="63265"/>
                  <a:pt x="49339" y="63265"/>
                </a:cubicBezTo>
                <a:cubicBezTo>
                  <a:pt x="59297" y="63265"/>
                  <a:pt x="69280" y="59464"/>
                  <a:pt x="76464" y="52553"/>
                </a:cubicBezTo>
                <a:cubicBezTo>
                  <a:pt x="80011" y="49137"/>
                  <a:pt x="83054" y="44955"/>
                  <a:pt x="87534" y="42939"/>
                </a:cubicBezTo>
                <a:cubicBezTo>
                  <a:pt x="89905" y="41875"/>
                  <a:pt x="92593" y="41464"/>
                  <a:pt x="94665" y="39878"/>
                </a:cubicBezTo>
                <a:cubicBezTo>
                  <a:pt x="97167" y="37936"/>
                  <a:pt x="98194" y="34669"/>
                  <a:pt x="99034" y="31608"/>
                </a:cubicBezTo>
                <a:cubicBezTo>
                  <a:pt x="101815" y="21322"/>
                  <a:pt x="104055" y="10905"/>
                  <a:pt x="105717" y="376"/>
                </a:cubicBezTo>
                <a:cubicBezTo>
                  <a:pt x="105397" y="115"/>
                  <a:pt x="105011" y="0"/>
                  <a:pt x="104612" y="0"/>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4"/>
          <p:cNvSpPr txBox="1"/>
          <p:nvPr>
            <p:ph type="title"/>
          </p:nvPr>
        </p:nvSpPr>
        <p:spPr>
          <a:xfrm>
            <a:off x="715650" y="536825"/>
            <a:ext cx="7712700" cy="490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Kiến trúc tổng quan hệ thống</a:t>
            </a:r>
            <a:endParaRPr/>
          </a:p>
        </p:txBody>
      </p:sp>
      <p:sp>
        <p:nvSpPr>
          <p:cNvPr id="129" name="Google Shape;129;p4"/>
          <p:cNvSpPr/>
          <p:nvPr/>
        </p:nvSpPr>
        <p:spPr>
          <a:xfrm rot="4590446">
            <a:off x="5137747" y="-587375"/>
            <a:ext cx="5566340" cy="3331260"/>
          </a:xfrm>
          <a:custGeom>
            <a:rect b="b" l="l" r="r" t="t"/>
            <a:pathLst>
              <a:path extrusionOk="0" h="63265" w="105717">
                <a:moveTo>
                  <a:pt x="104612" y="0"/>
                </a:moveTo>
                <a:cubicBezTo>
                  <a:pt x="103870" y="0"/>
                  <a:pt x="103085" y="398"/>
                  <a:pt x="102599" y="993"/>
                </a:cubicBezTo>
                <a:cubicBezTo>
                  <a:pt x="101853" y="1907"/>
                  <a:pt x="101647" y="3139"/>
                  <a:pt x="101461" y="4297"/>
                </a:cubicBezTo>
                <a:cubicBezTo>
                  <a:pt x="100676" y="9281"/>
                  <a:pt x="99892" y="14284"/>
                  <a:pt x="99108" y="19287"/>
                </a:cubicBezTo>
                <a:cubicBezTo>
                  <a:pt x="98212" y="24999"/>
                  <a:pt x="97018" y="31253"/>
                  <a:pt x="92593" y="34987"/>
                </a:cubicBezTo>
                <a:cubicBezTo>
                  <a:pt x="88617" y="38328"/>
                  <a:pt x="82905" y="38870"/>
                  <a:pt x="78704" y="41894"/>
                </a:cubicBezTo>
                <a:cubicBezTo>
                  <a:pt x="74224" y="45142"/>
                  <a:pt x="72096" y="50724"/>
                  <a:pt x="68213" y="54663"/>
                </a:cubicBezTo>
                <a:cubicBezTo>
                  <a:pt x="64090" y="58849"/>
                  <a:pt x="58332" y="60701"/>
                  <a:pt x="52420" y="60701"/>
                </a:cubicBezTo>
                <a:cubicBezTo>
                  <a:pt x="47972" y="60701"/>
                  <a:pt x="43437" y="59653"/>
                  <a:pt x="39446" y="57761"/>
                </a:cubicBezTo>
                <a:cubicBezTo>
                  <a:pt x="34723" y="55503"/>
                  <a:pt x="30448" y="52254"/>
                  <a:pt x="25407" y="50910"/>
                </a:cubicBezTo>
                <a:cubicBezTo>
                  <a:pt x="24077" y="50563"/>
                  <a:pt x="22232" y="50373"/>
                  <a:pt x="20136" y="50373"/>
                </a:cubicBezTo>
                <a:cubicBezTo>
                  <a:pt x="12200" y="50373"/>
                  <a:pt x="680" y="53106"/>
                  <a:pt x="0" y="60431"/>
                </a:cubicBezTo>
                <a:cubicBezTo>
                  <a:pt x="2110" y="60170"/>
                  <a:pt x="4350" y="58154"/>
                  <a:pt x="6366" y="57257"/>
                </a:cubicBezTo>
                <a:cubicBezTo>
                  <a:pt x="9241" y="55951"/>
                  <a:pt x="12284" y="55036"/>
                  <a:pt x="15439" y="54905"/>
                </a:cubicBezTo>
                <a:cubicBezTo>
                  <a:pt x="15682" y="54896"/>
                  <a:pt x="15924" y="54892"/>
                  <a:pt x="16165" y="54892"/>
                </a:cubicBezTo>
                <a:cubicBezTo>
                  <a:pt x="23979" y="54892"/>
                  <a:pt x="31072" y="59474"/>
                  <a:pt x="38606" y="61719"/>
                </a:cubicBezTo>
                <a:cubicBezTo>
                  <a:pt x="42089" y="62761"/>
                  <a:pt x="45712" y="63265"/>
                  <a:pt x="49339" y="63265"/>
                </a:cubicBezTo>
                <a:cubicBezTo>
                  <a:pt x="59297" y="63265"/>
                  <a:pt x="69280" y="59464"/>
                  <a:pt x="76464" y="52553"/>
                </a:cubicBezTo>
                <a:cubicBezTo>
                  <a:pt x="80011" y="49137"/>
                  <a:pt x="83054" y="44955"/>
                  <a:pt x="87534" y="42939"/>
                </a:cubicBezTo>
                <a:cubicBezTo>
                  <a:pt x="89905" y="41875"/>
                  <a:pt x="92593" y="41464"/>
                  <a:pt x="94665" y="39878"/>
                </a:cubicBezTo>
                <a:cubicBezTo>
                  <a:pt x="97167" y="37936"/>
                  <a:pt x="98194" y="34669"/>
                  <a:pt x="99034" y="31608"/>
                </a:cubicBezTo>
                <a:cubicBezTo>
                  <a:pt x="101815" y="21322"/>
                  <a:pt x="104055" y="10905"/>
                  <a:pt x="105717" y="376"/>
                </a:cubicBezTo>
                <a:cubicBezTo>
                  <a:pt x="105397" y="115"/>
                  <a:pt x="105011" y="0"/>
                  <a:pt x="104612" y="0"/>
                </a:cubicBezTo>
                <a:close/>
              </a:path>
            </a:pathLst>
          </a:custGeom>
          <a:solidFill>
            <a:srgbClr val="E39A93">
              <a:alpha val="5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A picture containing graphical user interface&#10;&#10;Description automatically generated" id="130" name="Google Shape;130;p4"/>
          <p:cNvPicPr preferRelativeResize="0"/>
          <p:nvPr/>
        </p:nvPicPr>
        <p:blipFill rotWithShape="1">
          <a:blip r:embed="rId3">
            <a:alphaModFix/>
          </a:blip>
          <a:srcRect b="0" l="0" r="0" t="0"/>
          <a:stretch/>
        </p:blipFill>
        <p:spPr>
          <a:xfrm>
            <a:off x="715650" y="1415170"/>
            <a:ext cx="6116321" cy="2811414"/>
          </a:xfrm>
          <a:prstGeom prst="rect">
            <a:avLst/>
          </a:prstGeom>
          <a:noFill/>
          <a:ln>
            <a:noFill/>
          </a:ln>
        </p:spPr>
      </p:pic>
      <p:sp>
        <p:nvSpPr>
          <p:cNvPr id="131" name="Google Shape;131;p4"/>
          <p:cNvSpPr txBox="1"/>
          <p:nvPr/>
        </p:nvSpPr>
        <p:spPr>
          <a:xfrm>
            <a:off x="1196340" y="2071024"/>
            <a:ext cx="762000"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200" u="none" cap="none" strike="noStrike">
                <a:solidFill>
                  <a:srgbClr val="000000"/>
                </a:solidFill>
                <a:latin typeface="Alegreya Sans Medium"/>
                <a:ea typeface="Alegreya Sans Medium"/>
                <a:cs typeface="Alegreya Sans Medium"/>
                <a:sym typeface="Alegreya Sans Medium"/>
              </a:rPr>
              <a:t>Arduino Uno R3</a:t>
            </a:r>
            <a:endParaRPr b="0" i="0" sz="1200" u="none" cap="none" strike="noStrike">
              <a:solidFill>
                <a:srgbClr val="000000"/>
              </a:solidFill>
              <a:latin typeface="Alegreya Sans Medium"/>
              <a:ea typeface="Alegreya Sans Medium"/>
              <a:cs typeface="Alegreya Sans Medium"/>
              <a:sym typeface="Alegreya Sans Medium"/>
            </a:endParaRPr>
          </a:p>
        </p:txBody>
      </p:sp>
      <p:sp>
        <p:nvSpPr>
          <p:cNvPr id="132" name="Google Shape;132;p4"/>
          <p:cNvSpPr txBox="1"/>
          <p:nvPr/>
        </p:nvSpPr>
        <p:spPr>
          <a:xfrm>
            <a:off x="2280106" y="2071023"/>
            <a:ext cx="1621334" cy="461665"/>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200"/>
              <a:buFont typeface="Arial"/>
              <a:buChar char="-"/>
            </a:pPr>
            <a:r>
              <a:rPr b="0" i="0" lang="en-US" sz="1200" u="none" cap="none" strike="noStrike">
                <a:solidFill>
                  <a:srgbClr val="000000"/>
                </a:solidFill>
                <a:latin typeface="Alegreya Sans Medium"/>
                <a:ea typeface="Alegreya Sans Medium"/>
                <a:cs typeface="Alegreya Sans Medium"/>
                <a:sym typeface="Alegreya Sans Medium"/>
              </a:rPr>
              <a:t>test.mosquitto.org</a:t>
            </a:r>
            <a:endParaRPr/>
          </a:p>
          <a:p>
            <a:pPr indent="-171450" lvl="0" marL="171450" marR="0" rtl="0" algn="l">
              <a:lnSpc>
                <a:spcPct val="100000"/>
              </a:lnSpc>
              <a:spcBef>
                <a:spcPts val="0"/>
              </a:spcBef>
              <a:spcAft>
                <a:spcPts val="0"/>
              </a:spcAft>
              <a:buClr>
                <a:srgbClr val="000000"/>
              </a:buClr>
              <a:buSzPts val="1200"/>
              <a:buFont typeface="Arial"/>
              <a:buChar char="-"/>
            </a:pPr>
            <a:r>
              <a:rPr b="0" i="0" lang="en-US" sz="1200" u="none" cap="none" strike="noStrike">
                <a:solidFill>
                  <a:srgbClr val="000000"/>
                </a:solidFill>
                <a:latin typeface="Alegreya Sans Medium"/>
                <a:ea typeface="Alegreya Sans Medium"/>
                <a:cs typeface="Alegreya Sans Medium"/>
                <a:sym typeface="Alegreya Sans Medium"/>
              </a:rPr>
              <a:t>Tự host mqtt server</a:t>
            </a:r>
            <a:endParaRPr/>
          </a:p>
        </p:txBody>
      </p:sp>
      <p:sp>
        <p:nvSpPr>
          <p:cNvPr id="133" name="Google Shape;133;p4"/>
          <p:cNvSpPr txBox="1"/>
          <p:nvPr/>
        </p:nvSpPr>
        <p:spPr>
          <a:xfrm>
            <a:off x="4463875" y="2163400"/>
            <a:ext cx="5934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lang="en-US" sz="1200">
                <a:latin typeface="Alegreya Sans Medium"/>
                <a:ea typeface="Alegreya Sans Medium"/>
                <a:cs typeface="Alegreya Sans Medium"/>
                <a:sym typeface="Alegreya Sans Medium"/>
              </a:rPr>
              <a:t>Node</a:t>
            </a:r>
            <a:endParaRPr sz="1200">
              <a:latin typeface="Alegreya Sans Medium"/>
              <a:ea typeface="Alegreya Sans Medium"/>
              <a:cs typeface="Alegreya Sans Medium"/>
              <a:sym typeface="Alegreya Sans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5"/>
          <p:cNvSpPr txBox="1"/>
          <p:nvPr>
            <p:ph type="title"/>
          </p:nvPr>
        </p:nvSpPr>
        <p:spPr>
          <a:xfrm>
            <a:off x="715650" y="536825"/>
            <a:ext cx="7712700" cy="61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a:t>Kế hoạch thực hiện</a:t>
            </a:r>
            <a:endParaRPr/>
          </a:p>
        </p:txBody>
      </p:sp>
      <p:sp>
        <p:nvSpPr>
          <p:cNvPr id="139" name="Google Shape;139;p5"/>
          <p:cNvSpPr/>
          <p:nvPr/>
        </p:nvSpPr>
        <p:spPr>
          <a:xfrm flipH="1" rot="-9226479">
            <a:off x="4659154" y="-2613282"/>
            <a:ext cx="5671833" cy="3426261"/>
          </a:xfrm>
          <a:custGeom>
            <a:rect b="b" l="l" r="r" t="t"/>
            <a:pathLst>
              <a:path extrusionOk="0" h="70975" w="117492">
                <a:moveTo>
                  <a:pt x="49780" y="1"/>
                </a:moveTo>
                <a:cubicBezTo>
                  <a:pt x="42885" y="1"/>
                  <a:pt x="36034" y="1779"/>
                  <a:pt x="29914" y="5252"/>
                </a:cubicBezTo>
                <a:cubicBezTo>
                  <a:pt x="25325" y="7896"/>
                  <a:pt x="21873" y="11764"/>
                  <a:pt x="17634" y="14845"/>
                </a:cubicBezTo>
                <a:cubicBezTo>
                  <a:pt x="14487" y="17117"/>
                  <a:pt x="10554" y="18800"/>
                  <a:pt x="7866" y="21597"/>
                </a:cubicBezTo>
                <a:cubicBezTo>
                  <a:pt x="0" y="29813"/>
                  <a:pt x="13132" y="36412"/>
                  <a:pt x="19098" y="39820"/>
                </a:cubicBezTo>
                <a:cubicBezTo>
                  <a:pt x="40511" y="52035"/>
                  <a:pt x="63193" y="61890"/>
                  <a:pt x="86726" y="69210"/>
                </a:cubicBezTo>
                <a:cubicBezTo>
                  <a:pt x="89648" y="70111"/>
                  <a:pt x="92745" y="70974"/>
                  <a:pt x="95752" y="70974"/>
                </a:cubicBezTo>
                <a:cubicBezTo>
                  <a:pt x="97264" y="70974"/>
                  <a:pt x="98753" y="70756"/>
                  <a:pt x="100186" y="70215"/>
                </a:cubicBezTo>
                <a:cubicBezTo>
                  <a:pt x="104665" y="68532"/>
                  <a:pt x="107484" y="64140"/>
                  <a:pt x="109560" y="59836"/>
                </a:cubicBezTo>
                <a:cubicBezTo>
                  <a:pt x="113165" y="52385"/>
                  <a:pt x="115591" y="44431"/>
                  <a:pt x="116705" y="36259"/>
                </a:cubicBezTo>
                <a:cubicBezTo>
                  <a:pt x="117492" y="30512"/>
                  <a:pt x="117492" y="24197"/>
                  <a:pt x="114083" y="19543"/>
                </a:cubicBezTo>
                <a:cubicBezTo>
                  <a:pt x="110893" y="15194"/>
                  <a:pt x="105343" y="13228"/>
                  <a:pt x="100011" y="12463"/>
                </a:cubicBezTo>
                <a:cubicBezTo>
                  <a:pt x="94680" y="11698"/>
                  <a:pt x="89217" y="11873"/>
                  <a:pt x="83951" y="10671"/>
                </a:cubicBezTo>
                <a:cubicBezTo>
                  <a:pt x="76194" y="8901"/>
                  <a:pt x="69398" y="4247"/>
                  <a:pt x="61794" y="1844"/>
                </a:cubicBezTo>
                <a:cubicBezTo>
                  <a:pt x="57866" y="609"/>
                  <a:pt x="53815" y="1"/>
                  <a:pt x="497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2"/>
              </a:solidFill>
              <a:latin typeface="Arial"/>
              <a:ea typeface="Arial"/>
              <a:cs typeface="Arial"/>
              <a:sym typeface="Arial"/>
            </a:endParaRPr>
          </a:p>
        </p:txBody>
      </p:sp>
      <p:sp>
        <p:nvSpPr>
          <p:cNvPr id="140" name="Google Shape;140;p5"/>
          <p:cNvSpPr/>
          <p:nvPr/>
        </p:nvSpPr>
        <p:spPr>
          <a:xfrm rot="6519046">
            <a:off x="8293564" y="-251070"/>
            <a:ext cx="1420853" cy="1756299"/>
          </a:xfrm>
          <a:custGeom>
            <a:rect b="b" l="l" r="r" t="t"/>
            <a:pathLst>
              <a:path extrusionOk="0" fill="none" h="36383" w="29434">
                <a:moveTo>
                  <a:pt x="4349" y="10489"/>
                </a:moveTo>
                <a:cubicBezTo>
                  <a:pt x="2361" y="14226"/>
                  <a:pt x="1465" y="18421"/>
                  <a:pt x="809" y="22594"/>
                </a:cubicBezTo>
                <a:cubicBezTo>
                  <a:pt x="219" y="26353"/>
                  <a:pt x="1" y="30767"/>
                  <a:pt x="2732" y="33433"/>
                </a:cubicBezTo>
                <a:cubicBezTo>
                  <a:pt x="5748" y="36382"/>
                  <a:pt x="10817" y="35574"/>
                  <a:pt x="14575" y="33673"/>
                </a:cubicBezTo>
                <a:cubicBezTo>
                  <a:pt x="20694" y="30570"/>
                  <a:pt x="25413" y="25260"/>
                  <a:pt x="27795" y="18836"/>
                </a:cubicBezTo>
                <a:cubicBezTo>
                  <a:pt x="28888" y="15799"/>
                  <a:pt x="29434" y="12390"/>
                  <a:pt x="28232" y="9418"/>
                </a:cubicBezTo>
                <a:cubicBezTo>
                  <a:pt x="27139" y="6753"/>
                  <a:pt x="24780" y="4786"/>
                  <a:pt x="22179" y="3584"/>
                </a:cubicBezTo>
                <a:cubicBezTo>
                  <a:pt x="14532" y="1"/>
                  <a:pt x="8260" y="3103"/>
                  <a:pt x="4349" y="10489"/>
                </a:cubicBezTo>
                <a:close/>
              </a:path>
            </a:pathLst>
          </a:custGeom>
          <a:noFill/>
          <a:ln cap="flat" cmpd="sng" w="9525">
            <a:solidFill>
              <a:schemeClr val="lt2"/>
            </a:solidFill>
            <a:prstDash val="solid"/>
            <a:miter lim="2185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2"/>
              </a:solidFill>
              <a:latin typeface="Arial"/>
              <a:ea typeface="Arial"/>
              <a:cs typeface="Arial"/>
              <a:sym typeface="Arial"/>
            </a:endParaRPr>
          </a:p>
        </p:txBody>
      </p:sp>
      <p:graphicFrame>
        <p:nvGraphicFramePr>
          <p:cNvPr id="141" name="Google Shape;141;p5"/>
          <p:cNvGraphicFramePr/>
          <p:nvPr/>
        </p:nvGraphicFramePr>
        <p:xfrm>
          <a:off x="952500" y="1872086"/>
          <a:ext cx="3000000" cy="3000000"/>
        </p:xfrm>
        <a:graphic>
          <a:graphicData uri="http://schemas.openxmlformats.org/drawingml/2006/table">
            <a:tbl>
              <a:tblPr>
                <a:noFill/>
                <a:tableStyleId>{8480A0C4-B824-483B-8282-905FBBB739F6}</a:tableStyleId>
              </a:tblPr>
              <a:tblGrid>
                <a:gridCol w="2413000"/>
                <a:gridCol w="2413000"/>
                <a:gridCol w="2413000"/>
              </a:tblGrid>
              <a:tr h="663475">
                <a:tc>
                  <a:txBody>
                    <a:bodyPr/>
                    <a:lstStyle/>
                    <a:p>
                      <a:pPr indent="0" lvl="0" marL="0" marR="0" rtl="0" algn="ctr">
                        <a:lnSpc>
                          <a:spcPct val="100000"/>
                        </a:lnSpc>
                        <a:spcBef>
                          <a:spcPts val="0"/>
                        </a:spcBef>
                        <a:spcAft>
                          <a:spcPts val="0"/>
                        </a:spcAft>
                        <a:buClr>
                          <a:schemeClr val="dk1"/>
                        </a:buClr>
                        <a:buSzPts val="1100"/>
                        <a:buFont typeface="Arial"/>
                        <a:buNone/>
                      </a:pPr>
                      <a:r>
                        <a:rPr b="1" lang="en-US" sz="2300" u="none" cap="none" strike="noStrike">
                          <a:solidFill>
                            <a:srgbClr val="AE553A"/>
                          </a:solidFill>
                          <a:latin typeface="Lexend Light"/>
                          <a:ea typeface="Lexend Light"/>
                          <a:cs typeface="Lexend Light"/>
                          <a:sym typeface="Lexend Light"/>
                        </a:rPr>
                        <a:t>Phần cứng </a:t>
                      </a:r>
                      <a:endParaRPr b="1" sz="1400" u="none" cap="none" strike="noStrike">
                        <a:solidFill>
                          <a:srgbClr val="AE553A"/>
                        </a:solidFill>
                        <a:highlight>
                          <a:schemeClr val="lt2"/>
                        </a:high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300"/>
                        <a:buFont typeface="Arial"/>
                        <a:buNone/>
                      </a:pPr>
                      <a:r>
                        <a:rPr b="1" lang="en-US" sz="2300" u="none" cap="none" strike="noStrike">
                          <a:solidFill>
                            <a:srgbClr val="AE553A"/>
                          </a:solidFill>
                          <a:latin typeface="Lexend Light"/>
                          <a:ea typeface="Lexend Light"/>
                          <a:cs typeface="Lexend Light"/>
                          <a:sym typeface="Lexend Light"/>
                        </a:rPr>
                        <a:t>HTTP Server</a:t>
                      </a:r>
                      <a:endParaRPr b="1" sz="1400" u="none" cap="none" strike="noStrike">
                        <a:solidFill>
                          <a:srgbClr val="AE553A"/>
                        </a:solidFill>
                        <a:highlight>
                          <a:schemeClr val="lt2"/>
                        </a:highligh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300"/>
                        <a:buFont typeface="Arial"/>
                        <a:buNone/>
                      </a:pPr>
                      <a:r>
                        <a:rPr b="1" lang="en-US" sz="2300" u="none" cap="none" strike="noStrike">
                          <a:solidFill>
                            <a:srgbClr val="AE553A"/>
                          </a:solidFill>
                          <a:latin typeface="Lexend Light"/>
                          <a:ea typeface="Lexend Light"/>
                          <a:cs typeface="Lexend Light"/>
                          <a:sym typeface="Lexend Light"/>
                        </a:rPr>
                        <a:t>Giao diện</a:t>
                      </a:r>
                      <a:endParaRPr b="1" sz="1400" u="none" cap="none" strike="noStrike">
                        <a:solidFill>
                          <a:srgbClr val="AE553A"/>
                        </a:solidFill>
                        <a:highlight>
                          <a:schemeClr val="lt2"/>
                        </a:highlight>
                      </a:endParaRPr>
                    </a:p>
                  </a:txBody>
                  <a:tcPr marT="91425" marB="91425" marR="91425" marL="91425" anchor="ctr">
                    <a:lnL cap="flat" cmpd="sng" w="9525">
                      <a:solidFill>
                        <a:schemeClr val="lt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lt2"/>
                      </a:solidFill>
                      <a:prstDash val="solid"/>
                      <a:round/>
                      <a:headEnd len="sm" w="sm" type="none"/>
                      <a:tailEnd len="sm" w="sm" type="none"/>
                    </a:lnB>
                  </a:tcPr>
                </a:tc>
              </a:tr>
              <a:tr h="663475">
                <a:tc>
                  <a:txBody>
                    <a:bodyPr/>
                    <a:lstStyle/>
                    <a:p>
                      <a:pPr indent="0" lvl="0" marL="0" marR="0" rtl="0" algn="ctr">
                        <a:lnSpc>
                          <a:spcPct val="100000"/>
                        </a:lnSpc>
                        <a:spcBef>
                          <a:spcPts val="0"/>
                        </a:spcBef>
                        <a:spcAft>
                          <a:spcPts val="0"/>
                        </a:spcAft>
                        <a:buClr>
                          <a:schemeClr val="dk1"/>
                        </a:buClr>
                        <a:buSzPts val="1100"/>
                        <a:buFont typeface="Arial"/>
                        <a:buNone/>
                      </a:pPr>
                      <a:r>
                        <a:rPr lang="en-US" sz="1400" u="none" cap="none" strike="noStrike">
                          <a:solidFill>
                            <a:srgbClr val="CF5448"/>
                          </a:solidFill>
                          <a:latin typeface="Alegreya Sans Medium"/>
                          <a:ea typeface="Alegreya Sans Medium"/>
                          <a:cs typeface="Alegreya Sans Medium"/>
                          <a:sym typeface="Alegreya Sans Medium"/>
                        </a:rPr>
                        <a:t> Tuần 8 – Trương Văn Hiển</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US" sz="1400" u="none" cap="none" strike="noStrike">
                          <a:solidFill>
                            <a:srgbClr val="CF5448"/>
                          </a:solidFill>
                          <a:latin typeface="Alegreya Sans Medium"/>
                          <a:ea typeface="Alegreya Sans Medium"/>
                          <a:cs typeface="Alegreya Sans Medium"/>
                          <a:sym typeface="Alegreya Sans Medium"/>
                        </a:rPr>
                        <a:t>Tuần 12 – Hà Trung Kiên</a:t>
                      </a:r>
                      <a:endParaRPr sz="1400" u="none" cap="none" strike="noStrike">
                        <a:solidFill>
                          <a:srgbClr val="CF5448"/>
                        </a:solidFill>
                        <a:highlight>
                          <a:schemeClr val="lt2"/>
                        </a:highlight>
                        <a:latin typeface="Alegreya Sans Medium"/>
                        <a:ea typeface="Alegreya Sans Medium"/>
                        <a:cs typeface="Alegreya Sans Medium"/>
                        <a:sym typeface="Alegreya Sans Medium"/>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100"/>
                        <a:buFont typeface="Arial"/>
                        <a:buNone/>
                      </a:pPr>
                      <a:r>
                        <a:rPr lang="en-US" sz="1400" u="none" cap="none" strike="noStrike">
                          <a:solidFill>
                            <a:srgbClr val="CF5448"/>
                          </a:solidFill>
                          <a:latin typeface="Alegreya Sans Medium"/>
                          <a:ea typeface="Alegreya Sans Medium"/>
                          <a:cs typeface="Alegreya Sans Medium"/>
                          <a:sym typeface="Alegreya Sans Medium"/>
                        </a:rPr>
                        <a:t>Tuần 12 – Nguyễn Xuân Mạnh Hùng, Vũ Ngọc Quang Huy</a:t>
                      </a:r>
                      <a:endParaRPr/>
                    </a:p>
                  </a:txBody>
                  <a:tcPr marT="91425" marB="91425" marR="91425" marL="91425" anchor="ctr">
                    <a:lnL cap="flat" cmpd="sng" w="9525">
                      <a:solidFill>
                        <a:schemeClr val="lt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1d0931414bb_0_0"/>
          <p:cNvSpPr txBox="1"/>
          <p:nvPr>
            <p:ph type="title"/>
          </p:nvPr>
        </p:nvSpPr>
        <p:spPr>
          <a:xfrm>
            <a:off x="715650" y="536825"/>
            <a:ext cx="77127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Báo cáo tiến độ</a:t>
            </a:r>
            <a:endParaRPr/>
          </a:p>
        </p:txBody>
      </p:sp>
      <p:sp>
        <p:nvSpPr>
          <p:cNvPr id="147" name="Google Shape;147;g1d0931414bb_0_0"/>
          <p:cNvSpPr txBox="1"/>
          <p:nvPr>
            <p:ph idx="1" type="body"/>
          </p:nvPr>
        </p:nvSpPr>
        <p:spPr>
          <a:xfrm>
            <a:off x="779125" y="1205750"/>
            <a:ext cx="22374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Montserrat"/>
                <a:ea typeface="Montserrat"/>
                <a:cs typeface="Montserrat"/>
                <a:sym typeface="Montserrat"/>
              </a:rPr>
              <a:t>Bọn em đã lắp xong mạch:</a:t>
            </a:r>
            <a:endParaRPr sz="1200">
              <a:latin typeface="Montserrat"/>
              <a:ea typeface="Montserrat"/>
              <a:cs typeface="Montserrat"/>
              <a:sym typeface="Montserrat"/>
            </a:endParaRPr>
          </a:p>
        </p:txBody>
      </p:sp>
      <p:pic>
        <p:nvPicPr>
          <p:cNvPr id="148" name="Google Shape;148;g1d0931414bb_0_0"/>
          <p:cNvPicPr preferRelativeResize="0"/>
          <p:nvPr/>
        </p:nvPicPr>
        <p:blipFill>
          <a:blip r:embed="rId3">
            <a:alphaModFix/>
          </a:blip>
          <a:stretch>
            <a:fillRect/>
          </a:stretch>
        </p:blipFill>
        <p:spPr>
          <a:xfrm>
            <a:off x="779075" y="1659275"/>
            <a:ext cx="2237495" cy="2983327"/>
          </a:xfrm>
          <a:prstGeom prst="rect">
            <a:avLst/>
          </a:prstGeom>
          <a:noFill/>
          <a:ln>
            <a:noFill/>
          </a:ln>
        </p:spPr>
      </p:pic>
      <p:sp>
        <p:nvSpPr>
          <p:cNvPr id="149" name="Google Shape;149;g1d0931414bb_0_0"/>
          <p:cNvSpPr txBox="1"/>
          <p:nvPr>
            <p:ph idx="1" type="body"/>
          </p:nvPr>
        </p:nvSpPr>
        <p:spPr>
          <a:xfrm>
            <a:off x="3542225" y="1565125"/>
            <a:ext cx="4771500" cy="1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Montserrat"/>
                <a:ea typeface="Montserrat"/>
                <a:cs typeface="Montserrat"/>
                <a:sym typeface="Montserrat"/>
              </a:rPr>
              <a:t>Node JS </a:t>
            </a:r>
            <a:r>
              <a:rPr lang="en-US" sz="1200">
                <a:latin typeface="Montserrat"/>
                <a:ea typeface="Montserrat"/>
                <a:cs typeface="Montserrat"/>
                <a:sym typeface="Montserrat"/>
              </a:rPr>
              <a:t>HTTP Server:</a:t>
            </a:r>
            <a:endParaRPr sz="1200">
              <a:latin typeface="Montserrat"/>
              <a:ea typeface="Montserrat"/>
              <a:cs typeface="Montserrat"/>
              <a:sym typeface="Montserrat"/>
            </a:endParaRPr>
          </a:p>
          <a:p>
            <a:pPr indent="0" lvl="0" marL="0" rtl="0" algn="l">
              <a:spcBef>
                <a:spcPts val="0"/>
              </a:spcBef>
              <a:spcAft>
                <a:spcPts val="0"/>
              </a:spcAft>
              <a:buNone/>
            </a:pPr>
            <a:r>
              <a:rPr lang="en-US" sz="1200">
                <a:latin typeface="Montserrat"/>
                <a:ea typeface="Montserrat"/>
                <a:cs typeface="Montserrat"/>
                <a:sym typeface="Montserrat"/>
              </a:rPr>
              <a:t>&gt; git clone </a:t>
            </a:r>
            <a:r>
              <a:rPr lang="en-US" sz="1200" u="sng">
                <a:solidFill>
                  <a:schemeClr val="hlink"/>
                </a:solidFill>
                <a:latin typeface="Montserrat"/>
                <a:ea typeface="Montserrat"/>
                <a:cs typeface="Montserrat"/>
                <a:sym typeface="Montserrat"/>
                <a:hlinkClick r:id="rId4"/>
              </a:rPr>
              <a:t>https://github.com/Kamii0909/BTL-IOT</a:t>
            </a:r>
            <a:endParaRPr sz="1200">
              <a:latin typeface="Montserrat"/>
              <a:ea typeface="Montserrat"/>
              <a:cs typeface="Montserrat"/>
              <a:sym typeface="Montserrat"/>
            </a:endParaRPr>
          </a:p>
          <a:p>
            <a:pPr indent="0" lvl="0" marL="0" rtl="0" algn="l">
              <a:spcBef>
                <a:spcPts val="0"/>
              </a:spcBef>
              <a:spcAft>
                <a:spcPts val="0"/>
              </a:spcAft>
              <a:buNone/>
            </a:pPr>
            <a:r>
              <a:rPr lang="en-US" sz="1200">
                <a:latin typeface="Montserrat"/>
                <a:ea typeface="Montserrat"/>
                <a:cs typeface="Montserrat"/>
                <a:sym typeface="Montserrat"/>
              </a:rPr>
              <a:t>&gt; node server.js (Node 19.1.0) </a:t>
            </a:r>
            <a:endParaRPr sz="1200">
              <a:latin typeface="Montserrat"/>
              <a:ea typeface="Montserrat"/>
              <a:cs typeface="Montserrat"/>
              <a:sym typeface="Montserrat"/>
            </a:endParaRPr>
          </a:p>
          <a:p>
            <a:pPr indent="0" lvl="0" marL="0" rtl="0" algn="l">
              <a:spcBef>
                <a:spcPts val="0"/>
              </a:spcBef>
              <a:spcAft>
                <a:spcPts val="0"/>
              </a:spcAft>
              <a:buNone/>
            </a:pPr>
            <a:r>
              <a:rPr lang="en-US" sz="1200">
                <a:latin typeface="Montserrat"/>
                <a:ea typeface="Montserrat"/>
                <a:cs typeface="Montserrat"/>
                <a:sym typeface="Montserrat"/>
              </a:rPr>
              <a:t>Front-end-Web (ReacJs) (50% done)</a:t>
            </a:r>
            <a:endParaRPr sz="1200">
              <a:latin typeface="Montserrat"/>
              <a:ea typeface="Montserrat"/>
              <a:cs typeface="Montserrat"/>
              <a:sym typeface="Montserrat"/>
            </a:endParaRPr>
          </a:p>
          <a:p>
            <a:pPr indent="0" lvl="0" marL="0" rtl="0" algn="l">
              <a:spcBef>
                <a:spcPts val="0"/>
              </a:spcBef>
              <a:spcAft>
                <a:spcPts val="0"/>
              </a:spcAft>
              <a:buNone/>
            </a:pPr>
            <a:r>
              <a:rPr lang="en-US" sz="1200">
                <a:latin typeface="Montserrat"/>
                <a:ea typeface="Montserrat"/>
                <a:cs typeface="Montserrat"/>
                <a:sym typeface="Montserrat"/>
              </a:rPr>
              <a:t>&gt;git clone : </a:t>
            </a:r>
            <a:r>
              <a:rPr lang="en-US" sz="1100" u="sng">
                <a:solidFill>
                  <a:schemeClr val="hlink"/>
                </a:solidFill>
                <a:latin typeface="Arial"/>
                <a:ea typeface="Arial"/>
                <a:cs typeface="Arial"/>
                <a:sym typeface="Arial"/>
                <a:hlinkClick r:id="rId5"/>
              </a:rPr>
              <a:t>GitHub - huy24112001/web-iot</a:t>
            </a:r>
            <a:endParaRPr sz="1200">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p:txBody>
      </p:sp>
      <p:sp>
        <p:nvSpPr>
          <p:cNvPr id="150" name="Google Shape;150;g1d0931414bb_0_0"/>
          <p:cNvSpPr txBox="1"/>
          <p:nvPr>
            <p:ph idx="1" type="body"/>
          </p:nvPr>
        </p:nvSpPr>
        <p:spPr>
          <a:xfrm>
            <a:off x="3542225" y="2679925"/>
            <a:ext cx="4545000" cy="16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Montserrat"/>
              <a:ea typeface="Montserrat"/>
              <a:cs typeface="Montserrat"/>
              <a:sym typeface="Montserrat"/>
            </a:endParaRPr>
          </a:p>
          <a:p>
            <a:pPr indent="0" lvl="0" marL="0" rtl="0" algn="l">
              <a:spcBef>
                <a:spcPts val="0"/>
              </a:spcBef>
              <a:spcAft>
                <a:spcPts val="0"/>
              </a:spcAft>
              <a:buNone/>
            </a:pPr>
            <a:r>
              <a:rPr lang="en-US" sz="1200">
                <a:latin typeface="Montserrat"/>
                <a:ea typeface="Montserrat"/>
                <a:cs typeface="Montserrat"/>
                <a:sym typeface="Montserrat"/>
              </a:rPr>
              <a:t>Tính năng: </a:t>
            </a:r>
            <a:endParaRPr sz="1200">
              <a:latin typeface="Montserrat"/>
              <a:ea typeface="Montserrat"/>
              <a:cs typeface="Montserrat"/>
              <a:sym typeface="Montserrat"/>
            </a:endParaRPr>
          </a:p>
          <a:p>
            <a:pPr indent="0" lvl="0" marL="0" rtl="0" algn="l">
              <a:spcBef>
                <a:spcPts val="0"/>
              </a:spcBef>
              <a:spcAft>
                <a:spcPts val="0"/>
              </a:spcAft>
              <a:buNone/>
            </a:pPr>
            <a:r>
              <a:rPr lang="en-US" sz="1200">
                <a:latin typeface="Montserrat"/>
                <a:ea typeface="Montserrat"/>
                <a:cs typeface="Montserrat"/>
                <a:sym typeface="Montserrat"/>
              </a:rPr>
              <a:t>- Fetch data từ broker </a:t>
            </a:r>
            <a:endParaRPr sz="1200">
              <a:latin typeface="Montserrat"/>
              <a:ea typeface="Montserrat"/>
              <a:cs typeface="Montserrat"/>
              <a:sym typeface="Montserrat"/>
            </a:endParaRPr>
          </a:p>
          <a:p>
            <a:pPr indent="0" lvl="0" marL="0" rtl="0" algn="l">
              <a:spcBef>
                <a:spcPts val="0"/>
              </a:spcBef>
              <a:spcAft>
                <a:spcPts val="0"/>
              </a:spcAft>
              <a:buNone/>
            </a:pPr>
            <a:r>
              <a:rPr lang="en-US" sz="1200">
                <a:latin typeface="Montserrat"/>
                <a:ea typeface="Montserrat"/>
                <a:cs typeface="Montserrat"/>
                <a:sym typeface="Montserrat"/>
              </a:rPr>
              <a:t>- Lưu trữ thông tin người dùng và thiết bị lên cloud</a:t>
            </a:r>
            <a:endParaRPr sz="1200">
              <a:latin typeface="Montserrat"/>
              <a:ea typeface="Montserrat"/>
              <a:cs typeface="Montserrat"/>
              <a:sym typeface="Montserrat"/>
            </a:endParaRPr>
          </a:p>
          <a:p>
            <a:pPr indent="0" lvl="0" marL="0" rtl="0" algn="l">
              <a:spcBef>
                <a:spcPts val="0"/>
              </a:spcBef>
              <a:spcAft>
                <a:spcPts val="0"/>
              </a:spcAft>
              <a:buNone/>
            </a:pPr>
            <a:r>
              <a:rPr lang="en-US" sz="1200">
                <a:latin typeface="Montserrat"/>
                <a:ea typeface="Montserrat"/>
                <a:cs typeface="Montserrat"/>
                <a:sym typeface="Montserrat"/>
              </a:rPr>
              <a:t>- Authentication và Authorization</a:t>
            </a:r>
            <a:endParaRPr sz="12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Minimalist Pastel Cream Waves Education Center by Slidesgo">
  <a:themeElements>
    <a:clrScheme name="Simple Light">
      <a:dk1>
        <a:srgbClr val="6D4C4A"/>
      </a:dk1>
      <a:lt1>
        <a:srgbClr val="FFEAE5"/>
      </a:lt1>
      <a:dk2>
        <a:srgbClr val="FFC6B3"/>
      </a:dk2>
      <a:lt2>
        <a:srgbClr val="CD816A"/>
      </a:lt2>
      <a:accent1>
        <a:srgbClr val="E39A93"/>
      </a:accent1>
      <a:accent2>
        <a:srgbClr val="493635"/>
      </a:accent2>
      <a:accent3>
        <a:srgbClr val="FFFFFF"/>
      </a:accent3>
      <a:accent4>
        <a:srgbClr val="FFFFFF"/>
      </a:accent4>
      <a:accent5>
        <a:srgbClr val="FFFFFF"/>
      </a:accent5>
      <a:accent6>
        <a:srgbClr val="FFFFFF"/>
      </a:accent6>
      <a:hlink>
        <a:srgbClr val="4936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